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86" r:id="rId3"/>
    <p:sldId id="288" r:id="rId4"/>
    <p:sldId id="285" r:id="rId5"/>
    <p:sldId id="284" r:id="rId6"/>
    <p:sldId id="258" r:id="rId7"/>
    <p:sldId id="298" r:id="rId8"/>
    <p:sldId id="289" r:id="rId9"/>
    <p:sldId id="259" r:id="rId10"/>
    <p:sldId id="282" r:id="rId11"/>
    <p:sldId id="272" r:id="rId12"/>
    <p:sldId id="273" r:id="rId13"/>
    <p:sldId id="260" r:id="rId14"/>
    <p:sldId id="290" r:id="rId15"/>
    <p:sldId id="261" r:id="rId16"/>
    <p:sldId id="263" r:id="rId17"/>
    <p:sldId id="264" r:id="rId18"/>
    <p:sldId id="266" r:id="rId19"/>
    <p:sldId id="267" r:id="rId20"/>
    <p:sldId id="274" r:id="rId21"/>
    <p:sldId id="268" r:id="rId22"/>
    <p:sldId id="271" r:id="rId23"/>
    <p:sldId id="291" r:id="rId24"/>
    <p:sldId id="287" r:id="rId25"/>
    <p:sldId id="275" r:id="rId26"/>
    <p:sldId id="299" r:id="rId27"/>
    <p:sldId id="292" r:id="rId28"/>
    <p:sldId id="276" r:id="rId29"/>
    <p:sldId id="278" r:id="rId30"/>
    <p:sldId id="277" r:id="rId31"/>
    <p:sldId id="279" r:id="rId32"/>
    <p:sldId id="293" r:id="rId33"/>
    <p:sldId id="297" r:id="rId34"/>
    <p:sldId id="296" r:id="rId35"/>
    <p:sldId id="269" r:id="rId36"/>
    <p:sldId id="280" r:id="rId37"/>
    <p:sldId id="281" r:id="rId3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B4AD45-9357-4D4C-9E56-84AD0F37FBA2}" v="20" dt="2023-05-20T08:48:02.6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José Romero Barrera" userId="686c09f2-13db-4937-b57e-cf62817f331a" providerId="ADAL" clId="{D8884670-86BC-4FF0-A035-3F47433D774F}"/>
    <pc:docChg chg="undo custSel addSld delSld modSld sldOrd">
      <pc:chgData name="Antonio José Romero Barrera" userId="686c09f2-13db-4937-b57e-cf62817f331a" providerId="ADAL" clId="{D8884670-86BC-4FF0-A035-3F47433D774F}" dt="2023-05-17T15:35:10.939" v="4762"/>
      <pc:docMkLst>
        <pc:docMk/>
      </pc:docMkLst>
      <pc:sldChg chg="addSp modSp mod">
        <pc:chgData name="Antonio José Romero Barrera" userId="686c09f2-13db-4937-b57e-cf62817f331a" providerId="ADAL" clId="{D8884670-86BC-4FF0-A035-3F47433D774F}" dt="2023-05-12T19:38:46.392" v="3042" actId="1076"/>
        <pc:sldMkLst>
          <pc:docMk/>
          <pc:sldMk cId="3940909737" sldId="256"/>
        </pc:sldMkLst>
        <pc:spChg chg="add mod">
          <ac:chgData name="Antonio José Romero Barrera" userId="686c09f2-13db-4937-b57e-cf62817f331a" providerId="ADAL" clId="{D8884670-86BC-4FF0-A035-3F47433D774F}" dt="2023-05-12T19:38:46.392" v="3042" actId="1076"/>
          <ac:spMkLst>
            <pc:docMk/>
            <pc:sldMk cId="3940909737" sldId="256"/>
            <ac:spMk id="3" creationId="{05C11EA0-4EF6-C41A-09E5-5B4BF401BB9F}"/>
          </ac:spMkLst>
        </pc:spChg>
      </pc:sldChg>
      <pc:sldChg chg="delSp del">
        <pc:chgData name="Antonio José Romero Barrera" userId="686c09f2-13db-4937-b57e-cf62817f331a" providerId="ADAL" clId="{D8884670-86BC-4FF0-A035-3F47433D774F}" dt="2023-05-12T19:39:28.869" v="3045" actId="2696"/>
        <pc:sldMkLst>
          <pc:docMk/>
          <pc:sldMk cId="836690956" sldId="257"/>
        </pc:sldMkLst>
        <pc:picChg chg="del">
          <ac:chgData name="Antonio José Romero Barrera" userId="686c09f2-13db-4937-b57e-cf62817f331a" providerId="ADAL" clId="{D8884670-86BC-4FF0-A035-3F47433D774F}" dt="2023-05-12T19:39:22.628" v="3044" actId="478"/>
          <ac:picMkLst>
            <pc:docMk/>
            <pc:sldMk cId="836690956" sldId="257"/>
            <ac:picMk id="1030" creationId="{CC1E1AB5-51A9-DD2D-5701-EBA7EB2D20D6}"/>
          </ac:picMkLst>
        </pc:picChg>
      </pc:sldChg>
      <pc:sldChg chg="modSp mod">
        <pc:chgData name="Antonio José Romero Barrera" userId="686c09f2-13db-4937-b57e-cf62817f331a" providerId="ADAL" clId="{D8884670-86BC-4FF0-A035-3F47433D774F}" dt="2023-05-17T10:23:33.661" v="4669"/>
        <pc:sldMkLst>
          <pc:docMk/>
          <pc:sldMk cId="1949350721" sldId="258"/>
        </pc:sldMkLst>
        <pc:spChg chg="mod">
          <ac:chgData name="Antonio José Romero Barrera" userId="686c09f2-13db-4937-b57e-cf62817f331a" providerId="ADAL" clId="{D8884670-86BC-4FF0-A035-3F47433D774F}" dt="2023-05-17T10:23:33.661" v="4669"/>
          <ac:spMkLst>
            <pc:docMk/>
            <pc:sldMk cId="1949350721" sldId="258"/>
            <ac:spMk id="3" creationId="{0E41FBEE-7EC1-C160-7EB0-19A1FDCBFFFB}"/>
          </ac:spMkLst>
        </pc:spChg>
        <pc:spChg chg="mod">
          <ac:chgData name="Antonio José Romero Barrera" userId="686c09f2-13db-4937-b57e-cf62817f331a" providerId="ADAL" clId="{D8884670-86BC-4FF0-A035-3F47433D774F}" dt="2023-05-12T07:20:26.578" v="1147" actId="1076"/>
          <ac:spMkLst>
            <pc:docMk/>
            <pc:sldMk cId="1949350721" sldId="258"/>
            <ac:spMk id="3" creationId="{7C16300F-DDE7-F390-2E2F-7C0A888FBF63}"/>
          </ac:spMkLst>
        </pc:spChg>
        <pc:spChg chg="mod">
          <ac:chgData name="Antonio José Romero Barrera" userId="686c09f2-13db-4937-b57e-cf62817f331a" providerId="ADAL" clId="{D8884670-86BC-4FF0-A035-3F47433D774F}" dt="2023-05-17T10:23:26.683" v="4667"/>
          <ac:spMkLst>
            <pc:docMk/>
            <pc:sldMk cId="1949350721" sldId="258"/>
            <ac:spMk id="10" creationId="{2953F61E-F1C8-2908-152B-0AFCD8045C81}"/>
          </ac:spMkLst>
        </pc:spChg>
      </pc:sldChg>
      <pc:sldChg chg="addSp modSp mod">
        <pc:chgData name="Antonio José Romero Barrera" userId="686c09f2-13db-4937-b57e-cf62817f331a" providerId="ADAL" clId="{D8884670-86BC-4FF0-A035-3F47433D774F}" dt="2023-05-12T06:51:06.381" v="42" actId="1076"/>
        <pc:sldMkLst>
          <pc:docMk/>
          <pc:sldMk cId="3080894374" sldId="259"/>
        </pc:sldMkLst>
        <pc:picChg chg="add mod">
          <ac:chgData name="Antonio José Romero Barrera" userId="686c09f2-13db-4937-b57e-cf62817f331a" providerId="ADAL" clId="{D8884670-86BC-4FF0-A035-3F47433D774F}" dt="2023-05-12T06:51:06.381" v="42" actId="1076"/>
          <ac:picMkLst>
            <pc:docMk/>
            <pc:sldMk cId="3080894374" sldId="259"/>
            <ac:picMk id="6" creationId="{9A55B279-6101-CF87-2F56-F6629F54E848}"/>
          </ac:picMkLst>
        </pc:picChg>
      </pc:sldChg>
      <pc:sldChg chg="addSp modSp mod">
        <pc:chgData name="Antonio José Romero Barrera" userId="686c09f2-13db-4937-b57e-cf62817f331a" providerId="ADAL" clId="{D8884670-86BC-4FF0-A035-3F47433D774F}" dt="2023-05-12T20:12:52.835" v="3852" actId="1076"/>
        <pc:sldMkLst>
          <pc:docMk/>
          <pc:sldMk cId="3349643365" sldId="260"/>
        </pc:sldMkLst>
        <pc:spChg chg="mod">
          <ac:chgData name="Antonio José Romero Barrera" userId="686c09f2-13db-4937-b57e-cf62817f331a" providerId="ADAL" clId="{D8884670-86BC-4FF0-A035-3F47433D774F}" dt="2023-05-12T20:12:46.558" v="3851" actId="1076"/>
          <ac:spMkLst>
            <pc:docMk/>
            <pc:sldMk cId="3349643365" sldId="260"/>
            <ac:spMk id="3" creationId="{06E66502-423C-B404-D53F-6C2D2FC0E3FB}"/>
          </ac:spMkLst>
        </pc:spChg>
        <pc:spChg chg="mod">
          <ac:chgData name="Antonio José Romero Barrera" userId="686c09f2-13db-4937-b57e-cf62817f331a" providerId="ADAL" clId="{D8884670-86BC-4FF0-A035-3F47433D774F}" dt="2023-05-12T20:12:46.558" v="3851" actId="1076"/>
          <ac:spMkLst>
            <pc:docMk/>
            <pc:sldMk cId="3349643365" sldId="260"/>
            <ac:spMk id="6" creationId="{B1FDF6E0-DEC0-C871-25F3-B50822B2965D}"/>
          </ac:spMkLst>
        </pc:spChg>
        <pc:spChg chg="mod">
          <ac:chgData name="Antonio José Romero Barrera" userId="686c09f2-13db-4937-b57e-cf62817f331a" providerId="ADAL" clId="{D8884670-86BC-4FF0-A035-3F47433D774F}" dt="2023-05-12T20:12:46.558" v="3851" actId="1076"/>
          <ac:spMkLst>
            <pc:docMk/>
            <pc:sldMk cId="3349643365" sldId="260"/>
            <ac:spMk id="7" creationId="{1C2F09D1-6EF8-DB8A-7304-E3D5DF98B5E7}"/>
          </ac:spMkLst>
        </pc:spChg>
        <pc:spChg chg="add mod">
          <ac:chgData name="Antonio José Romero Barrera" userId="686c09f2-13db-4937-b57e-cf62817f331a" providerId="ADAL" clId="{D8884670-86BC-4FF0-A035-3F47433D774F}" dt="2023-05-12T20:12:06.005" v="3845" actId="1076"/>
          <ac:spMkLst>
            <pc:docMk/>
            <pc:sldMk cId="3349643365" sldId="260"/>
            <ac:spMk id="8" creationId="{A53EE08F-D910-ED70-B663-947D5E246962}"/>
          </ac:spMkLst>
        </pc:spChg>
        <pc:spChg chg="add mod">
          <ac:chgData name="Antonio José Romero Barrera" userId="686c09f2-13db-4937-b57e-cf62817f331a" providerId="ADAL" clId="{D8884670-86BC-4FF0-A035-3F47433D774F}" dt="2023-05-12T20:12:52.835" v="3852" actId="1076"/>
          <ac:spMkLst>
            <pc:docMk/>
            <pc:sldMk cId="3349643365" sldId="260"/>
            <ac:spMk id="9" creationId="{DEC33865-7C38-D4CD-7026-1AB77FF5B2DF}"/>
          </ac:spMkLst>
        </pc:spChg>
        <pc:spChg chg="add mod">
          <ac:chgData name="Antonio José Romero Barrera" userId="686c09f2-13db-4937-b57e-cf62817f331a" providerId="ADAL" clId="{D8884670-86BC-4FF0-A035-3F47433D774F}" dt="2023-05-12T20:12:46.558" v="3851" actId="1076"/>
          <ac:spMkLst>
            <pc:docMk/>
            <pc:sldMk cId="3349643365" sldId="260"/>
            <ac:spMk id="10" creationId="{8A276811-2912-CBBF-AB8B-42A24A7041FF}"/>
          </ac:spMkLst>
        </pc:spChg>
        <pc:spChg chg="add mod">
          <ac:chgData name="Antonio José Romero Barrera" userId="686c09f2-13db-4937-b57e-cf62817f331a" providerId="ADAL" clId="{D8884670-86BC-4FF0-A035-3F47433D774F}" dt="2023-05-12T20:12:46.558" v="3851" actId="1076"/>
          <ac:spMkLst>
            <pc:docMk/>
            <pc:sldMk cId="3349643365" sldId="260"/>
            <ac:spMk id="11" creationId="{6DFF1CC7-059E-4A6D-73F5-394EABDC794F}"/>
          </ac:spMkLst>
        </pc:spChg>
      </pc:sldChg>
      <pc:sldChg chg="addSp modSp mod">
        <pc:chgData name="Antonio José Romero Barrera" userId="686c09f2-13db-4937-b57e-cf62817f331a" providerId="ADAL" clId="{D8884670-86BC-4FF0-A035-3F47433D774F}" dt="2023-05-12T07:05:30.833" v="491" actId="1076"/>
        <pc:sldMkLst>
          <pc:docMk/>
          <pc:sldMk cId="1725651035" sldId="263"/>
        </pc:sldMkLst>
        <pc:spChg chg="add mod">
          <ac:chgData name="Antonio José Romero Barrera" userId="686c09f2-13db-4937-b57e-cf62817f331a" providerId="ADAL" clId="{D8884670-86BC-4FF0-A035-3F47433D774F}" dt="2023-05-12T07:05:30.833" v="491" actId="1076"/>
          <ac:spMkLst>
            <pc:docMk/>
            <pc:sldMk cId="1725651035" sldId="263"/>
            <ac:spMk id="3" creationId="{63BD377D-E386-0917-2AAD-341F789E8476}"/>
          </ac:spMkLst>
        </pc:spChg>
        <pc:picChg chg="mod">
          <ac:chgData name="Antonio José Romero Barrera" userId="686c09f2-13db-4937-b57e-cf62817f331a" providerId="ADAL" clId="{D8884670-86BC-4FF0-A035-3F47433D774F}" dt="2023-05-12T07:03:42.250" v="302" actId="1076"/>
          <ac:picMkLst>
            <pc:docMk/>
            <pc:sldMk cId="1725651035" sldId="263"/>
            <ac:picMk id="6" creationId="{F763E8EA-C68E-5667-8CB1-7D9F41C105C6}"/>
          </ac:picMkLst>
        </pc:picChg>
      </pc:sldChg>
      <pc:sldChg chg="modSp mod">
        <pc:chgData name="Antonio José Romero Barrera" userId="686c09f2-13db-4937-b57e-cf62817f331a" providerId="ADAL" clId="{D8884670-86BC-4FF0-A035-3F47433D774F}" dt="2023-05-12T07:11:06.244" v="562" actId="1076"/>
        <pc:sldMkLst>
          <pc:docMk/>
          <pc:sldMk cId="933227946" sldId="264"/>
        </pc:sldMkLst>
        <pc:picChg chg="mod">
          <ac:chgData name="Antonio José Romero Barrera" userId="686c09f2-13db-4937-b57e-cf62817f331a" providerId="ADAL" clId="{D8884670-86BC-4FF0-A035-3F47433D774F}" dt="2023-05-12T07:11:06.244" v="562" actId="1076"/>
          <ac:picMkLst>
            <pc:docMk/>
            <pc:sldMk cId="933227946" sldId="264"/>
            <ac:picMk id="6" creationId="{E74862C9-7767-0975-FB8F-C79D78FA5689}"/>
          </ac:picMkLst>
        </pc:picChg>
      </pc:sldChg>
      <pc:sldChg chg="addSp delSp modSp mod">
        <pc:chgData name="Antonio José Romero Barrera" userId="686c09f2-13db-4937-b57e-cf62817f331a" providerId="ADAL" clId="{D8884670-86BC-4FF0-A035-3F47433D774F}" dt="2023-05-12T21:15:54.788" v="4413" actId="114"/>
        <pc:sldMkLst>
          <pc:docMk/>
          <pc:sldMk cId="443317779" sldId="266"/>
        </pc:sldMkLst>
        <pc:spChg chg="mod">
          <ac:chgData name="Antonio José Romero Barrera" userId="686c09f2-13db-4937-b57e-cf62817f331a" providerId="ADAL" clId="{D8884670-86BC-4FF0-A035-3F47433D774F}" dt="2023-05-12T07:54:32.732" v="1667" actId="1076"/>
          <ac:spMkLst>
            <pc:docMk/>
            <pc:sldMk cId="443317779" sldId="266"/>
            <ac:spMk id="2" creationId="{F6B6166F-829B-4763-E918-B75FFFC57FD7}"/>
          </ac:spMkLst>
        </pc:spChg>
        <pc:spChg chg="add del mod">
          <ac:chgData name="Antonio José Romero Barrera" userId="686c09f2-13db-4937-b57e-cf62817f331a" providerId="ADAL" clId="{D8884670-86BC-4FF0-A035-3F47433D774F}" dt="2023-05-12T07:43:55.711" v="1458" actId="21"/>
          <ac:spMkLst>
            <pc:docMk/>
            <pc:sldMk cId="443317779" sldId="266"/>
            <ac:spMk id="3" creationId="{D1D03B1F-B8A1-20CD-6DFA-559F796DD7A6}"/>
          </ac:spMkLst>
        </pc:spChg>
        <pc:spChg chg="add del mod">
          <ac:chgData name="Antonio José Romero Barrera" userId="686c09f2-13db-4937-b57e-cf62817f331a" providerId="ADAL" clId="{D8884670-86BC-4FF0-A035-3F47433D774F}" dt="2023-05-12T07:43:55.711" v="1458" actId="21"/>
          <ac:spMkLst>
            <pc:docMk/>
            <pc:sldMk cId="443317779" sldId="266"/>
            <ac:spMk id="6" creationId="{748630D0-12E5-5F37-EC7C-E5EBB4ED6606}"/>
          </ac:spMkLst>
        </pc:spChg>
        <pc:spChg chg="add del mod">
          <ac:chgData name="Antonio José Romero Barrera" userId="686c09f2-13db-4937-b57e-cf62817f331a" providerId="ADAL" clId="{D8884670-86BC-4FF0-A035-3F47433D774F}" dt="2023-05-12T07:43:55.711" v="1458" actId="21"/>
          <ac:spMkLst>
            <pc:docMk/>
            <pc:sldMk cId="443317779" sldId="266"/>
            <ac:spMk id="7" creationId="{057E6828-A605-7920-D7FD-6DA0EEF0B158}"/>
          </ac:spMkLst>
        </pc:spChg>
        <pc:spChg chg="add del mod">
          <ac:chgData name="Antonio José Romero Barrera" userId="686c09f2-13db-4937-b57e-cf62817f331a" providerId="ADAL" clId="{D8884670-86BC-4FF0-A035-3F47433D774F}" dt="2023-05-12T07:43:55.711" v="1458" actId="21"/>
          <ac:spMkLst>
            <pc:docMk/>
            <pc:sldMk cId="443317779" sldId="266"/>
            <ac:spMk id="8" creationId="{D5B03067-E430-BE63-022C-824D7D4D25EA}"/>
          </ac:spMkLst>
        </pc:spChg>
        <pc:spChg chg="add del mod">
          <ac:chgData name="Antonio José Romero Barrera" userId="686c09f2-13db-4937-b57e-cf62817f331a" providerId="ADAL" clId="{D8884670-86BC-4FF0-A035-3F47433D774F}" dt="2023-05-12T07:43:55.711" v="1458" actId="21"/>
          <ac:spMkLst>
            <pc:docMk/>
            <pc:sldMk cId="443317779" sldId="266"/>
            <ac:spMk id="9" creationId="{51A7B1B4-00A5-5515-9712-C5FEBF7C6B24}"/>
          </ac:spMkLst>
        </pc:spChg>
        <pc:spChg chg="add del mod">
          <ac:chgData name="Antonio José Romero Barrera" userId="686c09f2-13db-4937-b57e-cf62817f331a" providerId="ADAL" clId="{D8884670-86BC-4FF0-A035-3F47433D774F}" dt="2023-05-12T07:43:55.711" v="1458" actId="21"/>
          <ac:spMkLst>
            <pc:docMk/>
            <pc:sldMk cId="443317779" sldId="266"/>
            <ac:spMk id="10" creationId="{B6146E01-7DDA-C488-E1DB-ABB72F3EA107}"/>
          </ac:spMkLst>
        </pc:spChg>
        <pc:spChg chg="add del mod">
          <ac:chgData name="Antonio José Romero Barrera" userId="686c09f2-13db-4937-b57e-cf62817f331a" providerId="ADAL" clId="{D8884670-86BC-4FF0-A035-3F47433D774F}" dt="2023-05-12T07:43:55.711" v="1458" actId="21"/>
          <ac:spMkLst>
            <pc:docMk/>
            <pc:sldMk cId="443317779" sldId="266"/>
            <ac:spMk id="11" creationId="{C4F3A315-C1BC-C6F9-15AF-070274A3C8F6}"/>
          </ac:spMkLst>
        </pc:spChg>
        <pc:spChg chg="add mod">
          <ac:chgData name="Antonio José Romero Barrera" userId="686c09f2-13db-4937-b57e-cf62817f331a" providerId="ADAL" clId="{D8884670-86BC-4FF0-A035-3F47433D774F}" dt="2023-05-12T08:01:25.455" v="1813" actId="1076"/>
          <ac:spMkLst>
            <pc:docMk/>
            <pc:sldMk cId="443317779" sldId="266"/>
            <ac:spMk id="12" creationId="{29D46F02-E352-5620-6F8B-77233D6551F4}"/>
          </ac:spMkLst>
        </pc:spChg>
        <pc:spChg chg="add del mod">
          <ac:chgData name="Antonio José Romero Barrera" userId="686c09f2-13db-4937-b57e-cf62817f331a" providerId="ADAL" clId="{D8884670-86BC-4FF0-A035-3F47433D774F}" dt="2023-05-12T07:53:28.288" v="1638" actId="478"/>
          <ac:spMkLst>
            <pc:docMk/>
            <pc:sldMk cId="443317779" sldId="266"/>
            <ac:spMk id="13" creationId="{571393FB-3399-911F-0CD4-AFACCA6C21D9}"/>
          </ac:spMkLst>
        </pc:spChg>
        <pc:spChg chg="add del mod">
          <ac:chgData name="Antonio José Romero Barrera" userId="686c09f2-13db-4937-b57e-cf62817f331a" providerId="ADAL" clId="{D8884670-86BC-4FF0-A035-3F47433D774F}" dt="2023-05-12T07:53:29.401" v="1639" actId="478"/>
          <ac:spMkLst>
            <pc:docMk/>
            <pc:sldMk cId="443317779" sldId="266"/>
            <ac:spMk id="14" creationId="{0D5315C5-5DF9-6AD2-464D-B6C480CC712C}"/>
          </ac:spMkLst>
        </pc:spChg>
        <pc:spChg chg="add del mod">
          <ac:chgData name="Antonio José Romero Barrera" userId="686c09f2-13db-4937-b57e-cf62817f331a" providerId="ADAL" clId="{D8884670-86BC-4FF0-A035-3F47433D774F}" dt="2023-05-12T07:53:30.008" v="1640" actId="478"/>
          <ac:spMkLst>
            <pc:docMk/>
            <pc:sldMk cId="443317779" sldId="266"/>
            <ac:spMk id="15" creationId="{399144A0-9FA0-0D53-994F-A3A8393C3ADC}"/>
          </ac:spMkLst>
        </pc:spChg>
        <pc:spChg chg="add del mod">
          <ac:chgData name="Antonio José Romero Barrera" userId="686c09f2-13db-4937-b57e-cf62817f331a" providerId="ADAL" clId="{D8884670-86BC-4FF0-A035-3F47433D774F}" dt="2023-05-12T07:53:30.533" v="1641" actId="478"/>
          <ac:spMkLst>
            <pc:docMk/>
            <pc:sldMk cId="443317779" sldId="266"/>
            <ac:spMk id="16" creationId="{596A8012-7E9B-834B-5B5A-76C50AB45666}"/>
          </ac:spMkLst>
        </pc:spChg>
        <pc:spChg chg="add del mod">
          <ac:chgData name="Antonio José Romero Barrera" userId="686c09f2-13db-4937-b57e-cf62817f331a" providerId="ADAL" clId="{D8884670-86BC-4FF0-A035-3F47433D774F}" dt="2023-05-12T07:53:31.439" v="1642" actId="478"/>
          <ac:spMkLst>
            <pc:docMk/>
            <pc:sldMk cId="443317779" sldId="266"/>
            <ac:spMk id="17" creationId="{9B4E7328-4B1E-5367-5089-927EFE69A097}"/>
          </ac:spMkLst>
        </pc:spChg>
        <pc:spChg chg="add mod">
          <ac:chgData name="Antonio José Romero Barrera" userId="686c09f2-13db-4937-b57e-cf62817f331a" providerId="ADAL" clId="{D8884670-86BC-4FF0-A035-3F47433D774F}" dt="2023-05-12T08:01:25.455" v="1813" actId="1076"/>
          <ac:spMkLst>
            <pc:docMk/>
            <pc:sldMk cId="443317779" sldId="266"/>
            <ac:spMk id="18" creationId="{DDFBE088-3B60-3E85-BB12-2BC05652DD1D}"/>
          </ac:spMkLst>
        </pc:spChg>
        <pc:spChg chg="add mod">
          <ac:chgData name="Antonio José Romero Barrera" userId="686c09f2-13db-4937-b57e-cf62817f331a" providerId="ADAL" clId="{D8884670-86BC-4FF0-A035-3F47433D774F}" dt="2023-05-12T08:01:25.455" v="1813" actId="1076"/>
          <ac:spMkLst>
            <pc:docMk/>
            <pc:sldMk cId="443317779" sldId="266"/>
            <ac:spMk id="19" creationId="{882FCABF-FA2B-0D2A-61D6-7A07A940CF65}"/>
          </ac:spMkLst>
        </pc:spChg>
        <pc:spChg chg="add mod">
          <ac:chgData name="Antonio José Romero Barrera" userId="686c09f2-13db-4937-b57e-cf62817f331a" providerId="ADAL" clId="{D8884670-86BC-4FF0-A035-3F47433D774F}" dt="2023-05-12T08:01:25.455" v="1813" actId="1076"/>
          <ac:spMkLst>
            <pc:docMk/>
            <pc:sldMk cId="443317779" sldId="266"/>
            <ac:spMk id="20" creationId="{1D6D1ACD-64B7-2400-4825-C3D66C38A1B8}"/>
          </ac:spMkLst>
        </pc:spChg>
        <pc:spChg chg="add mod">
          <ac:chgData name="Antonio José Romero Barrera" userId="686c09f2-13db-4937-b57e-cf62817f331a" providerId="ADAL" clId="{D8884670-86BC-4FF0-A035-3F47433D774F}" dt="2023-05-12T08:01:25.455" v="1813" actId="1076"/>
          <ac:spMkLst>
            <pc:docMk/>
            <pc:sldMk cId="443317779" sldId="266"/>
            <ac:spMk id="21" creationId="{21ABA24F-5EE2-2061-A576-230CC6E0B621}"/>
          </ac:spMkLst>
        </pc:spChg>
        <pc:spChg chg="add mod">
          <ac:chgData name="Antonio José Romero Barrera" userId="686c09f2-13db-4937-b57e-cf62817f331a" providerId="ADAL" clId="{D8884670-86BC-4FF0-A035-3F47433D774F}" dt="2023-05-12T08:01:25.455" v="1813" actId="1076"/>
          <ac:spMkLst>
            <pc:docMk/>
            <pc:sldMk cId="443317779" sldId="266"/>
            <ac:spMk id="22" creationId="{1A1AB886-F7DF-DA20-BDDB-BADFBAA07527}"/>
          </ac:spMkLst>
        </pc:spChg>
        <pc:spChg chg="add mod">
          <ac:chgData name="Antonio José Romero Barrera" userId="686c09f2-13db-4937-b57e-cf62817f331a" providerId="ADAL" clId="{D8884670-86BC-4FF0-A035-3F47433D774F}" dt="2023-05-12T08:01:25.455" v="1813" actId="1076"/>
          <ac:spMkLst>
            <pc:docMk/>
            <pc:sldMk cId="443317779" sldId="266"/>
            <ac:spMk id="23" creationId="{D24A6EA5-E457-A9CB-CB7D-DA5400C8F18C}"/>
          </ac:spMkLst>
        </pc:spChg>
        <pc:spChg chg="add mod">
          <ac:chgData name="Antonio José Romero Barrera" userId="686c09f2-13db-4937-b57e-cf62817f331a" providerId="ADAL" clId="{D8884670-86BC-4FF0-A035-3F47433D774F}" dt="2023-05-12T08:01:25.455" v="1813" actId="1076"/>
          <ac:spMkLst>
            <pc:docMk/>
            <pc:sldMk cId="443317779" sldId="266"/>
            <ac:spMk id="24" creationId="{99AFCCBE-203F-DD4B-CC50-9FE551FC9229}"/>
          </ac:spMkLst>
        </pc:spChg>
        <pc:spChg chg="add mod">
          <ac:chgData name="Antonio José Romero Barrera" userId="686c09f2-13db-4937-b57e-cf62817f331a" providerId="ADAL" clId="{D8884670-86BC-4FF0-A035-3F47433D774F}" dt="2023-05-12T08:01:25.455" v="1813" actId="1076"/>
          <ac:spMkLst>
            <pc:docMk/>
            <pc:sldMk cId="443317779" sldId="266"/>
            <ac:spMk id="25" creationId="{5778AEBB-F00D-CD3E-60A6-4213CA609BC2}"/>
          </ac:spMkLst>
        </pc:spChg>
        <pc:spChg chg="add mod">
          <ac:chgData name="Antonio José Romero Barrera" userId="686c09f2-13db-4937-b57e-cf62817f331a" providerId="ADAL" clId="{D8884670-86BC-4FF0-A035-3F47433D774F}" dt="2023-05-12T08:01:25.455" v="1813" actId="1076"/>
          <ac:spMkLst>
            <pc:docMk/>
            <pc:sldMk cId="443317779" sldId="266"/>
            <ac:spMk id="26" creationId="{3B8A4C28-C353-D41B-0318-23B891DD52E1}"/>
          </ac:spMkLst>
        </pc:spChg>
        <pc:spChg chg="add mod">
          <ac:chgData name="Antonio José Romero Barrera" userId="686c09f2-13db-4937-b57e-cf62817f331a" providerId="ADAL" clId="{D8884670-86BC-4FF0-A035-3F47433D774F}" dt="2023-05-12T08:01:25.455" v="1813" actId="1076"/>
          <ac:spMkLst>
            <pc:docMk/>
            <pc:sldMk cId="443317779" sldId="266"/>
            <ac:spMk id="27" creationId="{94533D75-7DD5-A2EE-CD7C-239BD8B3D09C}"/>
          </ac:spMkLst>
        </pc:spChg>
        <pc:spChg chg="add del mod">
          <ac:chgData name="Antonio José Romero Barrera" userId="686c09f2-13db-4937-b57e-cf62817f331a" providerId="ADAL" clId="{D8884670-86BC-4FF0-A035-3F47433D774F}" dt="2023-05-12T07:54:30.069" v="1665" actId="478"/>
          <ac:spMkLst>
            <pc:docMk/>
            <pc:sldMk cId="443317779" sldId="266"/>
            <ac:spMk id="28" creationId="{6947072A-EC0D-6556-1BDA-9488B3097744}"/>
          </ac:spMkLst>
        </pc:spChg>
        <pc:spChg chg="add del mod">
          <ac:chgData name="Antonio José Romero Barrera" userId="686c09f2-13db-4937-b57e-cf62817f331a" providerId="ADAL" clId="{D8884670-86BC-4FF0-A035-3F47433D774F}" dt="2023-05-12T07:54:30.069" v="1665" actId="478"/>
          <ac:spMkLst>
            <pc:docMk/>
            <pc:sldMk cId="443317779" sldId="266"/>
            <ac:spMk id="29" creationId="{7C81C2F6-44CB-3941-55FA-E93514517347}"/>
          </ac:spMkLst>
        </pc:spChg>
        <pc:spChg chg="add del mod">
          <ac:chgData name="Antonio José Romero Barrera" userId="686c09f2-13db-4937-b57e-cf62817f331a" providerId="ADAL" clId="{D8884670-86BC-4FF0-A035-3F47433D774F}" dt="2023-05-12T07:54:30.069" v="1665" actId="478"/>
          <ac:spMkLst>
            <pc:docMk/>
            <pc:sldMk cId="443317779" sldId="266"/>
            <ac:spMk id="30" creationId="{98E595D3-A425-E4EF-1744-D37E89567584}"/>
          </ac:spMkLst>
        </pc:spChg>
        <pc:spChg chg="add del mod">
          <ac:chgData name="Antonio José Romero Barrera" userId="686c09f2-13db-4937-b57e-cf62817f331a" providerId="ADAL" clId="{D8884670-86BC-4FF0-A035-3F47433D774F}" dt="2023-05-12T07:54:30.069" v="1665" actId="478"/>
          <ac:spMkLst>
            <pc:docMk/>
            <pc:sldMk cId="443317779" sldId="266"/>
            <ac:spMk id="31" creationId="{4533A797-8019-A46F-BB1B-A2CD9D70ADE6}"/>
          </ac:spMkLst>
        </pc:spChg>
        <pc:spChg chg="add del mod">
          <ac:chgData name="Antonio José Romero Barrera" userId="686c09f2-13db-4937-b57e-cf62817f331a" providerId="ADAL" clId="{D8884670-86BC-4FF0-A035-3F47433D774F}" dt="2023-05-12T07:54:30.069" v="1665" actId="478"/>
          <ac:spMkLst>
            <pc:docMk/>
            <pc:sldMk cId="443317779" sldId="266"/>
            <ac:spMk id="32" creationId="{25EE0ED1-7E3E-129D-7F1D-BBE80687C121}"/>
          </ac:spMkLst>
        </pc:spChg>
        <pc:spChg chg="add mod">
          <ac:chgData name="Antonio José Romero Barrera" userId="686c09f2-13db-4937-b57e-cf62817f331a" providerId="ADAL" clId="{D8884670-86BC-4FF0-A035-3F47433D774F}" dt="2023-05-12T08:01:25.455" v="1813" actId="1076"/>
          <ac:spMkLst>
            <pc:docMk/>
            <pc:sldMk cId="443317779" sldId="266"/>
            <ac:spMk id="33" creationId="{5DC7223D-8893-1292-37E0-08319D4477B1}"/>
          </ac:spMkLst>
        </pc:spChg>
        <pc:spChg chg="add mod">
          <ac:chgData name="Antonio José Romero Barrera" userId="686c09f2-13db-4937-b57e-cf62817f331a" providerId="ADAL" clId="{D8884670-86BC-4FF0-A035-3F47433D774F}" dt="2023-05-12T20:11:36.766" v="3841" actId="1076"/>
          <ac:spMkLst>
            <pc:docMk/>
            <pc:sldMk cId="443317779" sldId="266"/>
            <ac:spMk id="34" creationId="{C200D45E-9357-D2B5-E56E-63E06B3289CE}"/>
          </ac:spMkLst>
        </pc:spChg>
        <pc:spChg chg="add mod">
          <ac:chgData name="Antonio José Romero Barrera" userId="686c09f2-13db-4937-b57e-cf62817f331a" providerId="ADAL" clId="{D8884670-86BC-4FF0-A035-3F47433D774F}" dt="2023-05-12T08:01:25.455" v="1813" actId="1076"/>
          <ac:spMkLst>
            <pc:docMk/>
            <pc:sldMk cId="443317779" sldId="266"/>
            <ac:spMk id="35" creationId="{47C031B1-A694-8554-8BA6-D4C4CE9E9635}"/>
          </ac:spMkLst>
        </pc:spChg>
        <pc:spChg chg="add mod">
          <ac:chgData name="Antonio José Romero Barrera" userId="686c09f2-13db-4937-b57e-cf62817f331a" providerId="ADAL" clId="{D8884670-86BC-4FF0-A035-3F47433D774F}" dt="2023-05-12T08:01:25.455" v="1813" actId="1076"/>
          <ac:spMkLst>
            <pc:docMk/>
            <pc:sldMk cId="443317779" sldId="266"/>
            <ac:spMk id="36" creationId="{CDBEEC86-DB70-1FEE-C357-FD8A56054938}"/>
          </ac:spMkLst>
        </pc:spChg>
        <pc:spChg chg="add mod">
          <ac:chgData name="Antonio José Romero Barrera" userId="686c09f2-13db-4937-b57e-cf62817f331a" providerId="ADAL" clId="{D8884670-86BC-4FF0-A035-3F47433D774F}" dt="2023-05-12T08:01:25.455" v="1813" actId="1076"/>
          <ac:spMkLst>
            <pc:docMk/>
            <pc:sldMk cId="443317779" sldId="266"/>
            <ac:spMk id="37" creationId="{362382A1-A93F-19F9-7016-A7F2BB2D1039}"/>
          </ac:spMkLst>
        </pc:spChg>
        <pc:spChg chg="add mod">
          <ac:chgData name="Antonio José Romero Barrera" userId="686c09f2-13db-4937-b57e-cf62817f331a" providerId="ADAL" clId="{D8884670-86BC-4FF0-A035-3F47433D774F}" dt="2023-05-12T08:01:25.455" v="1813" actId="1076"/>
          <ac:spMkLst>
            <pc:docMk/>
            <pc:sldMk cId="443317779" sldId="266"/>
            <ac:spMk id="38" creationId="{966B75D8-F70D-44CC-66F4-422D8F480A24}"/>
          </ac:spMkLst>
        </pc:spChg>
        <pc:spChg chg="add mod">
          <ac:chgData name="Antonio José Romero Barrera" userId="686c09f2-13db-4937-b57e-cf62817f331a" providerId="ADAL" clId="{D8884670-86BC-4FF0-A035-3F47433D774F}" dt="2023-05-12T08:01:25.455" v="1813" actId="1076"/>
          <ac:spMkLst>
            <pc:docMk/>
            <pc:sldMk cId="443317779" sldId="266"/>
            <ac:spMk id="39" creationId="{8CFDEA5F-E75D-7776-1052-1A944332B564}"/>
          </ac:spMkLst>
        </pc:spChg>
        <pc:spChg chg="add mod">
          <ac:chgData name="Antonio José Romero Barrera" userId="686c09f2-13db-4937-b57e-cf62817f331a" providerId="ADAL" clId="{D8884670-86BC-4FF0-A035-3F47433D774F}" dt="2023-05-12T08:01:25.455" v="1813" actId="1076"/>
          <ac:spMkLst>
            <pc:docMk/>
            <pc:sldMk cId="443317779" sldId="266"/>
            <ac:spMk id="40" creationId="{56C0078B-751F-843C-647F-CA1667E045A0}"/>
          </ac:spMkLst>
        </pc:spChg>
        <pc:spChg chg="add mod">
          <ac:chgData name="Antonio José Romero Barrera" userId="686c09f2-13db-4937-b57e-cf62817f331a" providerId="ADAL" clId="{D8884670-86BC-4FF0-A035-3F47433D774F}" dt="2023-05-12T21:15:54.788" v="4413" actId="114"/>
          <ac:spMkLst>
            <pc:docMk/>
            <pc:sldMk cId="443317779" sldId="266"/>
            <ac:spMk id="41" creationId="{101FA376-3F90-1E9B-5C01-B8DF0C8996C2}"/>
          </ac:spMkLst>
        </pc:spChg>
        <pc:spChg chg="add mod">
          <ac:chgData name="Antonio José Romero Barrera" userId="686c09f2-13db-4937-b57e-cf62817f331a" providerId="ADAL" clId="{D8884670-86BC-4FF0-A035-3F47433D774F}" dt="2023-05-12T08:01:50.274" v="1820" actId="14100"/>
          <ac:spMkLst>
            <pc:docMk/>
            <pc:sldMk cId="443317779" sldId="266"/>
            <ac:spMk id="42" creationId="{C545BADC-264F-FE6F-6AF3-21E6CB2EAB2B}"/>
          </ac:spMkLst>
        </pc:spChg>
        <pc:spChg chg="add mod">
          <ac:chgData name="Antonio José Romero Barrera" userId="686c09f2-13db-4937-b57e-cf62817f331a" providerId="ADAL" clId="{D8884670-86BC-4FF0-A035-3F47433D774F}" dt="2023-05-12T08:02:16.718" v="1854" actId="113"/>
          <ac:spMkLst>
            <pc:docMk/>
            <pc:sldMk cId="443317779" sldId="266"/>
            <ac:spMk id="43" creationId="{28015767-250A-36FD-04F5-EE888A1BDAA5}"/>
          </ac:spMkLst>
        </pc:spChg>
        <pc:picChg chg="add del mod">
          <ac:chgData name="Antonio José Romero Barrera" userId="686c09f2-13db-4937-b57e-cf62817f331a" providerId="ADAL" clId="{D8884670-86BC-4FF0-A035-3F47433D774F}" dt="2023-05-12T07:43:55.711" v="1458" actId="21"/>
          <ac:picMkLst>
            <pc:docMk/>
            <pc:sldMk cId="443317779" sldId="266"/>
            <ac:picMk id="3074" creationId="{6B828533-67B7-C977-1B5F-00B190C95114}"/>
          </ac:picMkLst>
        </pc:picChg>
        <pc:picChg chg="add del mod">
          <ac:chgData name="Antonio José Romero Barrera" userId="686c09f2-13db-4937-b57e-cf62817f331a" providerId="ADAL" clId="{D8884670-86BC-4FF0-A035-3F47433D774F}" dt="2023-05-12T07:43:55.711" v="1458" actId="21"/>
          <ac:picMkLst>
            <pc:docMk/>
            <pc:sldMk cId="443317779" sldId="266"/>
            <ac:picMk id="3076" creationId="{0F2245DB-0AEF-26CB-57F8-63E12F98C9E5}"/>
          </ac:picMkLst>
        </pc:picChg>
        <pc:picChg chg="add del mod">
          <ac:chgData name="Antonio José Romero Barrera" userId="686c09f2-13db-4937-b57e-cf62817f331a" providerId="ADAL" clId="{D8884670-86BC-4FF0-A035-3F47433D774F}" dt="2023-05-12T07:43:55.711" v="1458" actId="21"/>
          <ac:picMkLst>
            <pc:docMk/>
            <pc:sldMk cId="443317779" sldId="266"/>
            <ac:picMk id="3078" creationId="{FC770283-B14E-D141-08E9-12D4E3B09B2B}"/>
          </ac:picMkLst>
        </pc:picChg>
        <pc:picChg chg="add del mod">
          <ac:chgData name="Antonio José Romero Barrera" userId="686c09f2-13db-4937-b57e-cf62817f331a" providerId="ADAL" clId="{D8884670-86BC-4FF0-A035-3F47433D774F}" dt="2023-05-12T07:43:55.711" v="1458" actId="21"/>
          <ac:picMkLst>
            <pc:docMk/>
            <pc:sldMk cId="443317779" sldId="266"/>
            <ac:picMk id="3080" creationId="{C173C327-2EC0-E3D4-D162-FF9B09343AA8}"/>
          </ac:picMkLst>
        </pc:picChg>
        <pc:picChg chg="add del mod">
          <ac:chgData name="Antonio José Romero Barrera" userId="686c09f2-13db-4937-b57e-cf62817f331a" providerId="ADAL" clId="{D8884670-86BC-4FF0-A035-3F47433D774F}" dt="2023-05-12T07:43:55.711" v="1458" actId="21"/>
          <ac:picMkLst>
            <pc:docMk/>
            <pc:sldMk cId="443317779" sldId="266"/>
            <ac:picMk id="3082" creationId="{768C9DE7-DC44-7760-F460-5D5122E84403}"/>
          </ac:picMkLst>
        </pc:picChg>
        <pc:picChg chg="add del mod">
          <ac:chgData name="Antonio José Romero Barrera" userId="686c09f2-13db-4937-b57e-cf62817f331a" providerId="ADAL" clId="{D8884670-86BC-4FF0-A035-3F47433D774F}" dt="2023-05-12T07:43:15.089" v="1455" actId="478"/>
          <ac:picMkLst>
            <pc:docMk/>
            <pc:sldMk cId="443317779" sldId="266"/>
            <ac:picMk id="3084" creationId="{897DC0C7-AF4F-CB75-3712-F29A4696E51F}"/>
          </ac:picMkLst>
        </pc:picChg>
        <pc:picChg chg="add del mod">
          <ac:chgData name="Antonio José Romero Barrera" userId="686c09f2-13db-4937-b57e-cf62817f331a" providerId="ADAL" clId="{D8884670-86BC-4FF0-A035-3F47433D774F}" dt="2023-05-12T07:43:55.711" v="1458" actId="21"/>
          <ac:picMkLst>
            <pc:docMk/>
            <pc:sldMk cId="443317779" sldId="266"/>
            <ac:picMk id="3086" creationId="{5D408517-0CC7-D72E-D6E9-C5612D8B250C}"/>
          </ac:picMkLst>
        </pc:picChg>
        <pc:picChg chg="add del mod">
          <ac:chgData name="Antonio José Romero Barrera" userId="686c09f2-13db-4937-b57e-cf62817f331a" providerId="ADAL" clId="{D8884670-86BC-4FF0-A035-3F47433D774F}" dt="2023-05-12T07:43:55.711" v="1458" actId="21"/>
          <ac:picMkLst>
            <pc:docMk/>
            <pc:sldMk cId="443317779" sldId="266"/>
            <ac:picMk id="3088" creationId="{FC4C795A-AD96-E122-F42B-F39F11CE4A11}"/>
          </ac:picMkLst>
        </pc:picChg>
      </pc:sldChg>
      <pc:sldChg chg="modSp mod">
        <pc:chgData name="Antonio José Romero Barrera" userId="686c09f2-13db-4937-b57e-cf62817f331a" providerId="ADAL" clId="{D8884670-86BC-4FF0-A035-3F47433D774F}" dt="2023-05-12T20:05:36.842" v="3668" actId="20577"/>
        <pc:sldMkLst>
          <pc:docMk/>
          <pc:sldMk cId="2169838237" sldId="268"/>
        </pc:sldMkLst>
        <pc:spChg chg="mod">
          <ac:chgData name="Antonio José Romero Barrera" userId="686c09f2-13db-4937-b57e-cf62817f331a" providerId="ADAL" clId="{D8884670-86BC-4FF0-A035-3F47433D774F}" dt="2023-05-12T20:05:36.842" v="3668" actId="20577"/>
          <ac:spMkLst>
            <pc:docMk/>
            <pc:sldMk cId="2169838237" sldId="268"/>
            <ac:spMk id="19" creationId="{20D21CE5-00B3-1C2F-CC0B-60DBA4502038}"/>
          </ac:spMkLst>
        </pc:spChg>
      </pc:sldChg>
      <pc:sldChg chg="addSp modSp mod">
        <pc:chgData name="Antonio José Romero Barrera" userId="686c09f2-13db-4937-b57e-cf62817f331a" providerId="ADAL" clId="{D8884670-86BC-4FF0-A035-3F47433D774F}" dt="2023-05-17T15:32:37.343" v="4691" actId="1076"/>
        <pc:sldMkLst>
          <pc:docMk/>
          <pc:sldMk cId="255913821" sldId="269"/>
        </pc:sldMkLst>
        <pc:spChg chg="add mod">
          <ac:chgData name="Antonio José Romero Barrera" userId="686c09f2-13db-4937-b57e-cf62817f331a" providerId="ADAL" clId="{D8884670-86BC-4FF0-A035-3F47433D774F}" dt="2023-05-17T15:32:37.343" v="4691" actId="1076"/>
          <ac:spMkLst>
            <pc:docMk/>
            <pc:sldMk cId="255913821" sldId="269"/>
            <ac:spMk id="3" creationId="{DE497FC6-62E6-AD4C-3271-40201C7840FA}"/>
          </ac:spMkLst>
        </pc:spChg>
        <pc:spChg chg="add mod">
          <ac:chgData name="Antonio José Romero Barrera" userId="686c09f2-13db-4937-b57e-cf62817f331a" providerId="ADAL" clId="{D8884670-86BC-4FF0-A035-3F47433D774F}" dt="2023-05-12T07:13:20.573" v="785" actId="20577"/>
          <ac:spMkLst>
            <pc:docMk/>
            <pc:sldMk cId="255913821" sldId="269"/>
            <ac:spMk id="6" creationId="{AB5CB129-FC46-9D2D-6B67-E7F70FE7B174}"/>
          </ac:spMkLst>
        </pc:spChg>
        <pc:spChg chg="add mod">
          <ac:chgData name="Antonio José Romero Barrera" userId="686c09f2-13db-4937-b57e-cf62817f331a" providerId="ADAL" clId="{D8884670-86BC-4FF0-A035-3F47433D774F}" dt="2023-05-12T07:13:43.915" v="841" actId="20577"/>
          <ac:spMkLst>
            <pc:docMk/>
            <pc:sldMk cId="255913821" sldId="269"/>
            <ac:spMk id="7" creationId="{EF41E1E2-FA61-7ACC-C488-D8510A1CF7C8}"/>
          </ac:spMkLst>
        </pc:spChg>
        <pc:picChg chg="mod">
          <ac:chgData name="Antonio José Romero Barrera" userId="686c09f2-13db-4937-b57e-cf62817f331a" providerId="ADAL" clId="{D8884670-86BC-4FF0-A035-3F47433D774F}" dt="2023-05-12T07:13:48.992" v="842" actId="1076"/>
          <ac:picMkLst>
            <pc:docMk/>
            <pc:sldMk cId="255913821" sldId="269"/>
            <ac:picMk id="4098" creationId="{ABEE930E-D829-D093-DD41-72C73A629C74}"/>
          </ac:picMkLst>
        </pc:picChg>
      </pc:sldChg>
      <pc:sldChg chg="del">
        <pc:chgData name="Antonio José Romero Barrera" userId="686c09f2-13db-4937-b57e-cf62817f331a" providerId="ADAL" clId="{D8884670-86BC-4FF0-A035-3F47433D774F}" dt="2023-05-17T09:57:21.961" v="4664" actId="47"/>
        <pc:sldMkLst>
          <pc:docMk/>
          <pc:sldMk cId="2924607936" sldId="270"/>
        </pc:sldMkLst>
      </pc:sldChg>
      <pc:sldChg chg="addSp modSp mod">
        <pc:chgData name="Antonio José Romero Barrera" userId="686c09f2-13db-4937-b57e-cf62817f331a" providerId="ADAL" clId="{D8884670-86BC-4FF0-A035-3F47433D774F}" dt="2023-05-12T20:05:18.451" v="3665" actId="14100"/>
        <pc:sldMkLst>
          <pc:docMk/>
          <pc:sldMk cId="554497494" sldId="271"/>
        </pc:sldMkLst>
        <pc:spChg chg="mod">
          <ac:chgData name="Antonio José Romero Barrera" userId="686c09f2-13db-4937-b57e-cf62817f331a" providerId="ADAL" clId="{D8884670-86BC-4FF0-A035-3F47433D774F}" dt="2023-05-12T20:05:18.451" v="3665" actId="14100"/>
          <ac:spMkLst>
            <pc:docMk/>
            <pc:sldMk cId="554497494" sldId="271"/>
            <ac:spMk id="7" creationId="{C6FA7A80-01D9-CBD8-2E4B-699F26ECA109}"/>
          </ac:spMkLst>
        </pc:spChg>
        <pc:graphicFrameChg chg="add mod modGraphic">
          <ac:chgData name="Antonio José Romero Barrera" userId="686c09f2-13db-4937-b57e-cf62817f331a" providerId="ADAL" clId="{D8884670-86BC-4FF0-A035-3F47433D774F}" dt="2023-05-12T07:47:05.131" v="1542" actId="20577"/>
          <ac:graphicFrameMkLst>
            <pc:docMk/>
            <pc:sldMk cId="554497494" sldId="271"/>
            <ac:graphicFrameMk id="3" creationId="{083DAE2F-8115-537D-AF36-E7ABEE3D4E16}"/>
          </ac:graphicFrameMkLst>
        </pc:graphicFrameChg>
      </pc:sldChg>
      <pc:sldChg chg="modSp mod">
        <pc:chgData name="Antonio José Romero Barrera" userId="686c09f2-13db-4937-b57e-cf62817f331a" providerId="ADAL" clId="{D8884670-86BC-4FF0-A035-3F47433D774F}" dt="2023-05-12T20:08:31.259" v="3676" actId="1076"/>
        <pc:sldMkLst>
          <pc:docMk/>
          <pc:sldMk cId="2869828966" sldId="272"/>
        </pc:sldMkLst>
        <pc:picChg chg="mod">
          <ac:chgData name="Antonio José Romero Barrera" userId="686c09f2-13db-4937-b57e-cf62817f331a" providerId="ADAL" clId="{D8884670-86BC-4FF0-A035-3F47433D774F}" dt="2023-05-12T20:08:31.259" v="3676" actId="1076"/>
          <ac:picMkLst>
            <pc:docMk/>
            <pc:sldMk cId="2869828966" sldId="272"/>
            <ac:picMk id="9" creationId="{BDD23DDE-0FC5-AF60-E843-FC5B6B20999A}"/>
          </ac:picMkLst>
        </pc:picChg>
      </pc:sldChg>
      <pc:sldChg chg="addSp modSp ord">
        <pc:chgData name="Antonio José Romero Barrera" userId="686c09f2-13db-4937-b57e-cf62817f331a" providerId="ADAL" clId="{D8884670-86BC-4FF0-A035-3F47433D774F}" dt="2023-05-12T07:43:58.559" v="1459"/>
        <pc:sldMkLst>
          <pc:docMk/>
          <pc:sldMk cId="4189562687" sldId="274"/>
        </pc:sldMkLst>
        <pc:spChg chg="add mod">
          <ac:chgData name="Antonio José Romero Barrera" userId="686c09f2-13db-4937-b57e-cf62817f331a" providerId="ADAL" clId="{D8884670-86BC-4FF0-A035-3F47433D774F}" dt="2023-05-12T07:43:58.559" v="1459"/>
          <ac:spMkLst>
            <pc:docMk/>
            <pc:sldMk cId="4189562687" sldId="274"/>
            <ac:spMk id="6" creationId="{14E47E7E-150D-4084-3C56-01DF99801BBA}"/>
          </ac:spMkLst>
        </pc:spChg>
        <pc:spChg chg="add mod">
          <ac:chgData name="Antonio José Romero Barrera" userId="686c09f2-13db-4937-b57e-cf62817f331a" providerId="ADAL" clId="{D8884670-86BC-4FF0-A035-3F47433D774F}" dt="2023-05-12T07:43:58.559" v="1459"/>
          <ac:spMkLst>
            <pc:docMk/>
            <pc:sldMk cId="4189562687" sldId="274"/>
            <ac:spMk id="7" creationId="{6DD3460C-AEA9-D6F7-A8FB-A7F04DCE1277}"/>
          </ac:spMkLst>
        </pc:spChg>
        <pc:spChg chg="add mod">
          <ac:chgData name="Antonio José Romero Barrera" userId="686c09f2-13db-4937-b57e-cf62817f331a" providerId="ADAL" clId="{D8884670-86BC-4FF0-A035-3F47433D774F}" dt="2023-05-12T07:43:58.559" v="1459"/>
          <ac:spMkLst>
            <pc:docMk/>
            <pc:sldMk cId="4189562687" sldId="274"/>
            <ac:spMk id="8" creationId="{0FB08F83-AB0E-7941-1059-C4550D0E64BB}"/>
          </ac:spMkLst>
        </pc:spChg>
        <pc:spChg chg="add mod">
          <ac:chgData name="Antonio José Romero Barrera" userId="686c09f2-13db-4937-b57e-cf62817f331a" providerId="ADAL" clId="{D8884670-86BC-4FF0-A035-3F47433D774F}" dt="2023-05-12T07:43:58.559" v="1459"/>
          <ac:spMkLst>
            <pc:docMk/>
            <pc:sldMk cId="4189562687" sldId="274"/>
            <ac:spMk id="9" creationId="{11084D65-EF7A-88F7-A8E6-CD1C535BEE7B}"/>
          </ac:spMkLst>
        </pc:spChg>
        <pc:spChg chg="add mod">
          <ac:chgData name="Antonio José Romero Barrera" userId="686c09f2-13db-4937-b57e-cf62817f331a" providerId="ADAL" clId="{D8884670-86BC-4FF0-A035-3F47433D774F}" dt="2023-05-12T07:43:58.559" v="1459"/>
          <ac:spMkLst>
            <pc:docMk/>
            <pc:sldMk cId="4189562687" sldId="274"/>
            <ac:spMk id="10" creationId="{91418B47-72FE-07DC-D0B2-963113A72E70}"/>
          </ac:spMkLst>
        </pc:spChg>
        <pc:spChg chg="add mod">
          <ac:chgData name="Antonio José Romero Barrera" userId="686c09f2-13db-4937-b57e-cf62817f331a" providerId="ADAL" clId="{D8884670-86BC-4FF0-A035-3F47433D774F}" dt="2023-05-12T07:43:58.559" v="1459"/>
          <ac:spMkLst>
            <pc:docMk/>
            <pc:sldMk cId="4189562687" sldId="274"/>
            <ac:spMk id="11" creationId="{DDD3D289-04E1-A846-7786-8DA720CCE380}"/>
          </ac:spMkLst>
        </pc:spChg>
        <pc:spChg chg="add mod">
          <ac:chgData name="Antonio José Romero Barrera" userId="686c09f2-13db-4937-b57e-cf62817f331a" providerId="ADAL" clId="{D8884670-86BC-4FF0-A035-3F47433D774F}" dt="2023-05-12T07:43:58.559" v="1459"/>
          <ac:spMkLst>
            <pc:docMk/>
            <pc:sldMk cId="4189562687" sldId="274"/>
            <ac:spMk id="12" creationId="{476A25BF-FE14-8C50-F76B-BED442A8FF37}"/>
          </ac:spMkLst>
        </pc:spChg>
        <pc:picChg chg="add mod">
          <ac:chgData name="Antonio José Romero Barrera" userId="686c09f2-13db-4937-b57e-cf62817f331a" providerId="ADAL" clId="{D8884670-86BC-4FF0-A035-3F47433D774F}" dt="2023-05-12T07:43:58.559" v="1459"/>
          <ac:picMkLst>
            <pc:docMk/>
            <pc:sldMk cId="4189562687" sldId="274"/>
            <ac:picMk id="3" creationId="{7C56517C-7DE5-0C7A-946E-7FE00143C6E6}"/>
          </ac:picMkLst>
        </pc:picChg>
        <pc:picChg chg="add mod">
          <ac:chgData name="Antonio José Romero Barrera" userId="686c09f2-13db-4937-b57e-cf62817f331a" providerId="ADAL" clId="{D8884670-86BC-4FF0-A035-3F47433D774F}" dt="2023-05-12T07:43:58.559" v="1459"/>
          <ac:picMkLst>
            <pc:docMk/>
            <pc:sldMk cId="4189562687" sldId="274"/>
            <ac:picMk id="13" creationId="{5496022F-CD2F-454A-A26D-550AF4BE2B10}"/>
          </ac:picMkLst>
        </pc:picChg>
        <pc:picChg chg="add mod">
          <ac:chgData name="Antonio José Romero Barrera" userId="686c09f2-13db-4937-b57e-cf62817f331a" providerId="ADAL" clId="{D8884670-86BC-4FF0-A035-3F47433D774F}" dt="2023-05-12T07:43:58.559" v="1459"/>
          <ac:picMkLst>
            <pc:docMk/>
            <pc:sldMk cId="4189562687" sldId="274"/>
            <ac:picMk id="14" creationId="{FD1D5E17-33D7-F100-9F3F-CE13901BCDA9}"/>
          </ac:picMkLst>
        </pc:picChg>
        <pc:picChg chg="add mod">
          <ac:chgData name="Antonio José Romero Barrera" userId="686c09f2-13db-4937-b57e-cf62817f331a" providerId="ADAL" clId="{D8884670-86BC-4FF0-A035-3F47433D774F}" dt="2023-05-12T07:43:58.559" v="1459"/>
          <ac:picMkLst>
            <pc:docMk/>
            <pc:sldMk cId="4189562687" sldId="274"/>
            <ac:picMk id="15" creationId="{8011A2CF-29B1-1069-FBDE-4BEBEB833BEE}"/>
          </ac:picMkLst>
        </pc:picChg>
        <pc:picChg chg="add mod">
          <ac:chgData name="Antonio José Romero Barrera" userId="686c09f2-13db-4937-b57e-cf62817f331a" providerId="ADAL" clId="{D8884670-86BC-4FF0-A035-3F47433D774F}" dt="2023-05-12T07:43:58.559" v="1459"/>
          <ac:picMkLst>
            <pc:docMk/>
            <pc:sldMk cId="4189562687" sldId="274"/>
            <ac:picMk id="16" creationId="{0B45EEBA-5DF5-949D-C781-4FD4645B5A53}"/>
          </ac:picMkLst>
        </pc:picChg>
        <pc:picChg chg="add mod">
          <ac:chgData name="Antonio José Romero Barrera" userId="686c09f2-13db-4937-b57e-cf62817f331a" providerId="ADAL" clId="{D8884670-86BC-4FF0-A035-3F47433D774F}" dt="2023-05-12T07:43:58.559" v="1459"/>
          <ac:picMkLst>
            <pc:docMk/>
            <pc:sldMk cId="4189562687" sldId="274"/>
            <ac:picMk id="17" creationId="{6B1A1AA7-D45E-B48D-F791-C51D742F3832}"/>
          </ac:picMkLst>
        </pc:picChg>
        <pc:picChg chg="add mod">
          <ac:chgData name="Antonio José Romero Barrera" userId="686c09f2-13db-4937-b57e-cf62817f331a" providerId="ADAL" clId="{D8884670-86BC-4FF0-A035-3F47433D774F}" dt="2023-05-12T07:43:58.559" v="1459"/>
          <ac:picMkLst>
            <pc:docMk/>
            <pc:sldMk cId="4189562687" sldId="274"/>
            <ac:picMk id="18" creationId="{810D38FF-AA6D-F309-0CC0-D386C75E88C9}"/>
          </ac:picMkLst>
        </pc:picChg>
      </pc:sldChg>
      <pc:sldChg chg="new del">
        <pc:chgData name="Antonio José Romero Barrera" userId="686c09f2-13db-4937-b57e-cf62817f331a" providerId="ADAL" clId="{D8884670-86BC-4FF0-A035-3F47433D774F}" dt="2023-05-12T06:42:17.450" v="1" actId="47"/>
        <pc:sldMkLst>
          <pc:docMk/>
          <pc:sldMk cId="966148472" sldId="275"/>
        </pc:sldMkLst>
      </pc:sldChg>
      <pc:sldChg chg="addSp delSp modSp add mod ord">
        <pc:chgData name="Antonio José Romero Barrera" userId="686c09f2-13db-4937-b57e-cf62817f331a" providerId="ADAL" clId="{D8884670-86BC-4FF0-A035-3F47433D774F}" dt="2023-05-12T07:24:43.164" v="1203" actId="20577"/>
        <pc:sldMkLst>
          <pc:docMk/>
          <pc:sldMk cId="4187067693" sldId="275"/>
        </pc:sldMkLst>
        <pc:spChg chg="mod">
          <ac:chgData name="Antonio José Romero Barrera" userId="686c09f2-13db-4937-b57e-cf62817f331a" providerId="ADAL" clId="{D8884670-86BC-4FF0-A035-3F47433D774F}" dt="2023-05-12T07:24:43.164" v="1203" actId="20577"/>
          <ac:spMkLst>
            <pc:docMk/>
            <pc:sldMk cId="4187067693" sldId="275"/>
            <ac:spMk id="2" creationId="{F6B6166F-829B-4763-E918-B75FFFC57FD7}"/>
          </ac:spMkLst>
        </pc:spChg>
        <pc:picChg chg="add del mod">
          <ac:chgData name="Antonio José Romero Barrera" userId="686c09f2-13db-4937-b57e-cf62817f331a" providerId="ADAL" clId="{D8884670-86BC-4FF0-A035-3F47433D774F}" dt="2023-05-12T07:05:57.115" v="495" actId="478"/>
          <ac:picMkLst>
            <pc:docMk/>
            <pc:sldMk cId="4187067693" sldId="275"/>
            <ac:picMk id="6" creationId="{DA30043B-5DA1-48C8-4B6F-329D5D0D311A}"/>
          </ac:picMkLst>
        </pc:picChg>
        <pc:picChg chg="add del mod">
          <ac:chgData name="Antonio José Romero Barrera" userId="686c09f2-13db-4937-b57e-cf62817f331a" providerId="ADAL" clId="{D8884670-86BC-4FF0-A035-3F47433D774F}" dt="2023-05-12T06:50:39.125" v="35" actId="478"/>
          <ac:picMkLst>
            <pc:docMk/>
            <pc:sldMk cId="4187067693" sldId="275"/>
            <ac:picMk id="8" creationId="{69231C4E-2070-032A-EE58-F314358AC55F}"/>
          </ac:picMkLst>
        </pc:picChg>
        <pc:picChg chg="add mod">
          <ac:chgData name="Antonio José Romero Barrera" userId="686c09f2-13db-4937-b57e-cf62817f331a" providerId="ADAL" clId="{D8884670-86BC-4FF0-A035-3F47433D774F}" dt="2023-05-12T07:23:28.792" v="1168" actId="1076"/>
          <ac:picMkLst>
            <pc:docMk/>
            <pc:sldMk cId="4187067693" sldId="275"/>
            <ac:picMk id="10" creationId="{CB8A8219-11AF-46AC-B227-2AC018DCBC57}"/>
          </ac:picMkLst>
        </pc:picChg>
        <pc:picChg chg="add mod">
          <ac:chgData name="Antonio José Romero Barrera" userId="686c09f2-13db-4937-b57e-cf62817f331a" providerId="ADAL" clId="{D8884670-86BC-4FF0-A035-3F47433D774F}" dt="2023-05-12T07:18:31.101" v="868" actId="1076"/>
          <ac:picMkLst>
            <pc:docMk/>
            <pc:sldMk cId="4187067693" sldId="275"/>
            <ac:picMk id="12" creationId="{2CA27ED0-08A8-005D-D6A1-1D7C2142AC44}"/>
          </ac:picMkLst>
        </pc:picChg>
        <pc:picChg chg="add mod">
          <ac:chgData name="Antonio José Romero Barrera" userId="686c09f2-13db-4937-b57e-cf62817f331a" providerId="ADAL" clId="{D8884670-86BC-4FF0-A035-3F47433D774F}" dt="2023-05-12T07:18:31.101" v="868" actId="1076"/>
          <ac:picMkLst>
            <pc:docMk/>
            <pc:sldMk cId="4187067693" sldId="275"/>
            <ac:picMk id="14" creationId="{8F0C2683-0D67-1085-A069-1092EF3DD71B}"/>
          </ac:picMkLst>
        </pc:picChg>
        <pc:picChg chg="add del mod">
          <ac:chgData name="Antonio José Romero Barrera" userId="686c09f2-13db-4937-b57e-cf62817f331a" providerId="ADAL" clId="{D8884670-86BC-4FF0-A035-3F47433D774F}" dt="2023-05-12T07:07:12.122" v="520" actId="478"/>
          <ac:picMkLst>
            <pc:docMk/>
            <pc:sldMk cId="4187067693" sldId="275"/>
            <ac:picMk id="1026" creationId="{FBF7FEA1-07E5-1030-AD5E-2E7C85C11ACF}"/>
          </ac:picMkLst>
        </pc:picChg>
        <pc:picChg chg="add mod">
          <ac:chgData name="Antonio José Romero Barrera" userId="686c09f2-13db-4937-b57e-cf62817f331a" providerId="ADAL" clId="{D8884670-86BC-4FF0-A035-3F47433D774F}" dt="2023-05-12T07:07:20.625" v="524" actId="1076"/>
          <ac:picMkLst>
            <pc:docMk/>
            <pc:sldMk cId="4187067693" sldId="275"/>
            <ac:picMk id="1028" creationId="{6E416BD4-8117-A422-4E3C-EC8399D3DB25}"/>
          </ac:picMkLst>
        </pc:picChg>
        <pc:picChg chg="add mod">
          <ac:chgData name="Antonio José Romero Barrera" userId="686c09f2-13db-4937-b57e-cf62817f331a" providerId="ADAL" clId="{D8884670-86BC-4FF0-A035-3F47433D774F}" dt="2023-05-12T07:23:33.490" v="1170" actId="1076"/>
          <ac:picMkLst>
            <pc:docMk/>
            <pc:sldMk cId="4187067693" sldId="275"/>
            <ac:picMk id="1030" creationId="{14DC255B-856D-7D34-2F0C-4FDDEBAE8095}"/>
          </ac:picMkLst>
        </pc:picChg>
        <pc:picChg chg="add mod">
          <ac:chgData name="Antonio José Romero Barrera" userId="686c09f2-13db-4937-b57e-cf62817f331a" providerId="ADAL" clId="{D8884670-86BC-4FF0-A035-3F47433D774F}" dt="2023-05-12T07:18:24.454" v="867" actId="1076"/>
          <ac:picMkLst>
            <pc:docMk/>
            <pc:sldMk cId="4187067693" sldId="275"/>
            <ac:picMk id="1032" creationId="{33E09B56-5898-F880-21FA-D126037EEA8B}"/>
          </ac:picMkLst>
        </pc:picChg>
        <pc:picChg chg="add mod">
          <ac:chgData name="Antonio José Romero Barrera" userId="686c09f2-13db-4937-b57e-cf62817f331a" providerId="ADAL" clId="{D8884670-86BC-4FF0-A035-3F47433D774F}" dt="2023-05-12T07:22:51.221" v="1163" actId="1076"/>
          <ac:picMkLst>
            <pc:docMk/>
            <pc:sldMk cId="4187067693" sldId="275"/>
            <ac:picMk id="1034" creationId="{7ECE4DA3-F462-4E9E-6026-82188E790A87}"/>
          </ac:picMkLst>
        </pc:picChg>
        <pc:picChg chg="add mod">
          <ac:chgData name="Antonio José Romero Barrera" userId="686c09f2-13db-4937-b57e-cf62817f331a" providerId="ADAL" clId="{D8884670-86BC-4FF0-A035-3F47433D774F}" dt="2023-05-12T07:23:22.553" v="1166" actId="1076"/>
          <ac:picMkLst>
            <pc:docMk/>
            <pc:sldMk cId="4187067693" sldId="275"/>
            <ac:picMk id="1036" creationId="{81A02A53-05B2-A9AC-48FA-3CA26831F061}"/>
          </ac:picMkLst>
        </pc:picChg>
        <pc:picChg chg="del">
          <ac:chgData name="Antonio José Romero Barrera" userId="686c09f2-13db-4937-b57e-cf62817f331a" providerId="ADAL" clId="{D8884670-86BC-4FF0-A035-3F47433D774F}" dt="2023-05-12T06:42:29.231" v="24" actId="478"/>
          <ac:picMkLst>
            <pc:docMk/>
            <pc:sldMk cId="4187067693" sldId="275"/>
            <ac:picMk id="4098" creationId="{ABEE930E-D829-D093-DD41-72C73A629C74}"/>
          </ac:picMkLst>
        </pc:picChg>
        <pc:cxnChg chg="add mod">
          <ac:chgData name="Antonio José Romero Barrera" userId="686c09f2-13db-4937-b57e-cf62817f331a" providerId="ADAL" clId="{D8884670-86BC-4FF0-A035-3F47433D774F}" dt="2023-05-12T07:23:58.060" v="1172" actId="13822"/>
          <ac:cxnSpMkLst>
            <pc:docMk/>
            <pc:sldMk cId="4187067693" sldId="275"/>
            <ac:cxnSpMk id="16" creationId="{BD25A463-23A1-4850-EBB7-97570B0076EA}"/>
          </ac:cxnSpMkLst>
        </pc:cxnChg>
        <pc:cxnChg chg="add mod">
          <ac:chgData name="Antonio José Romero Barrera" userId="686c09f2-13db-4937-b57e-cf62817f331a" providerId="ADAL" clId="{D8884670-86BC-4FF0-A035-3F47433D774F}" dt="2023-05-12T07:24:14.512" v="1176" actId="1076"/>
          <ac:cxnSpMkLst>
            <pc:docMk/>
            <pc:sldMk cId="4187067693" sldId="275"/>
            <ac:cxnSpMk id="17" creationId="{3F4997B7-07C5-F5F7-D560-43336219368F}"/>
          </ac:cxnSpMkLst>
        </pc:cxnChg>
      </pc:sldChg>
      <pc:sldChg chg="addSp delSp modSp add mod">
        <pc:chgData name="Antonio José Romero Barrera" userId="686c09f2-13db-4937-b57e-cf62817f331a" providerId="ADAL" clId="{D8884670-86BC-4FF0-A035-3F47433D774F}" dt="2023-05-12T07:35:56.759" v="1322" actId="1076"/>
        <pc:sldMkLst>
          <pc:docMk/>
          <pc:sldMk cId="204335398" sldId="276"/>
        </pc:sldMkLst>
        <pc:spChg chg="mod">
          <ac:chgData name="Antonio José Romero Barrera" userId="686c09f2-13db-4937-b57e-cf62817f331a" providerId="ADAL" clId="{D8884670-86BC-4FF0-A035-3F47433D774F}" dt="2023-05-12T07:32:31.507" v="1285" actId="20577"/>
          <ac:spMkLst>
            <pc:docMk/>
            <pc:sldMk cId="204335398" sldId="276"/>
            <ac:spMk id="2" creationId="{F6B6166F-829B-4763-E918-B75FFFC57FD7}"/>
          </ac:spMkLst>
        </pc:spChg>
        <pc:spChg chg="add del mod">
          <ac:chgData name="Antonio José Romero Barrera" userId="686c09f2-13db-4937-b57e-cf62817f331a" providerId="ADAL" clId="{D8884670-86BC-4FF0-A035-3F47433D774F}" dt="2023-05-12T07:26:00.577" v="1207" actId="478"/>
          <ac:spMkLst>
            <pc:docMk/>
            <pc:sldMk cId="204335398" sldId="276"/>
            <ac:spMk id="3" creationId="{0B68DF3E-6F37-AAB0-9D59-13F52A116BC6}"/>
          </ac:spMkLst>
        </pc:spChg>
        <pc:picChg chg="del mod">
          <ac:chgData name="Antonio José Romero Barrera" userId="686c09f2-13db-4937-b57e-cf62817f331a" providerId="ADAL" clId="{D8884670-86BC-4FF0-A035-3F47433D774F}" dt="2023-05-12T07:25:59.213" v="1205" actId="478"/>
          <ac:picMkLst>
            <pc:docMk/>
            <pc:sldMk cId="204335398" sldId="276"/>
            <ac:picMk id="6" creationId="{DA30043B-5DA1-48C8-4B6F-329D5D0D311A}"/>
          </ac:picMkLst>
        </pc:picChg>
        <pc:picChg chg="add del mod">
          <ac:chgData name="Antonio José Romero Barrera" userId="686c09f2-13db-4937-b57e-cf62817f331a" providerId="ADAL" clId="{D8884670-86BC-4FF0-A035-3F47433D774F}" dt="2023-05-12T07:32:55.599" v="1287" actId="478"/>
          <ac:picMkLst>
            <pc:docMk/>
            <pc:sldMk cId="204335398" sldId="276"/>
            <ac:picMk id="7" creationId="{AEC82F13-14D8-50E0-8F4E-72AC97F31940}"/>
          </ac:picMkLst>
        </pc:picChg>
        <pc:picChg chg="add del mod">
          <ac:chgData name="Antonio José Romero Barrera" userId="686c09f2-13db-4937-b57e-cf62817f331a" providerId="ADAL" clId="{D8884670-86BC-4FF0-A035-3F47433D774F}" dt="2023-05-12T07:25:59.729" v="1206" actId="478"/>
          <ac:picMkLst>
            <pc:docMk/>
            <pc:sldMk cId="204335398" sldId="276"/>
            <ac:picMk id="2050" creationId="{1C75CC9C-42E2-C01E-C922-CE285A9D1A0F}"/>
          </ac:picMkLst>
        </pc:picChg>
        <pc:picChg chg="add del mod">
          <ac:chgData name="Antonio José Romero Barrera" userId="686c09f2-13db-4937-b57e-cf62817f331a" providerId="ADAL" clId="{D8884670-86BC-4FF0-A035-3F47433D774F}" dt="2023-05-12T07:32:55.599" v="1287" actId="478"/>
          <ac:picMkLst>
            <pc:docMk/>
            <pc:sldMk cId="204335398" sldId="276"/>
            <ac:picMk id="2052" creationId="{8F121205-BF34-F1D2-4E6E-3A9B70CAC4E6}"/>
          </ac:picMkLst>
        </pc:picChg>
        <pc:picChg chg="add del mod">
          <ac:chgData name="Antonio José Romero Barrera" userId="686c09f2-13db-4937-b57e-cf62817f331a" providerId="ADAL" clId="{D8884670-86BC-4FF0-A035-3F47433D774F}" dt="2023-05-12T07:32:56.585" v="1289" actId="478"/>
          <ac:picMkLst>
            <pc:docMk/>
            <pc:sldMk cId="204335398" sldId="276"/>
            <ac:picMk id="2054" creationId="{8514DD6F-9FAD-8BC2-6603-8EAF39979F0A}"/>
          </ac:picMkLst>
        </pc:picChg>
        <pc:picChg chg="add del mod">
          <ac:chgData name="Antonio José Romero Barrera" userId="686c09f2-13db-4937-b57e-cf62817f331a" providerId="ADAL" clId="{D8884670-86BC-4FF0-A035-3F47433D774F}" dt="2023-05-12T07:32:56.112" v="1288" actId="478"/>
          <ac:picMkLst>
            <pc:docMk/>
            <pc:sldMk cId="204335398" sldId="276"/>
            <ac:picMk id="2056" creationId="{96DAAAF8-F0B4-613F-8657-D09AE97BA982}"/>
          </ac:picMkLst>
        </pc:picChg>
        <pc:picChg chg="add del mod">
          <ac:chgData name="Antonio José Romero Barrera" userId="686c09f2-13db-4937-b57e-cf62817f331a" providerId="ADAL" clId="{D8884670-86BC-4FF0-A035-3F47433D774F}" dt="2023-05-12T07:32:55.599" v="1287" actId="478"/>
          <ac:picMkLst>
            <pc:docMk/>
            <pc:sldMk cId="204335398" sldId="276"/>
            <ac:picMk id="2058" creationId="{4CEE4BA2-0AA7-11C2-B488-268C3709A867}"/>
          </ac:picMkLst>
        </pc:picChg>
        <pc:picChg chg="add mod">
          <ac:chgData name="Antonio José Romero Barrera" userId="686c09f2-13db-4937-b57e-cf62817f331a" providerId="ADAL" clId="{D8884670-86BC-4FF0-A035-3F47433D774F}" dt="2023-05-12T07:35:36.515" v="1316" actId="14100"/>
          <ac:picMkLst>
            <pc:docMk/>
            <pc:sldMk cId="204335398" sldId="276"/>
            <ac:picMk id="2060" creationId="{BAB3D51D-48C2-43C5-3F1E-EEB4BF4EAC37}"/>
          </ac:picMkLst>
        </pc:picChg>
        <pc:picChg chg="add mod">
          <ac:chgData name="Antonio José Romero Barrera" userId="686c09f2-13db-4937-b57e-cf62817f331a" providerId="ADAL" clId="{D8884670-86BC-4FF0-A035-3F47433D774F}" dt="2023-05-12T07:35:37.913" v="1317" actId="1076"/>
          <ac:picMkLst>
            <pc:docMk/>
            <pc:sldMk cId="204335398" sldId="276"/>
            <ac:picMk id="2062" creationId="{2FBA9AA4-3303-DE37-D590-2C8C82F55663}"/>
          </ac:picMkLst>
        </pc:picChg>
        <pc:picChg chg="add mod">
          <ac:chgData name="Antonio José Romero Barrera" userId="686c09f2-13db-4937-b57e-cf62817f331a" providerId="ADAL" clId="{D8884670-86BC-4FF0-A035-3F47433D774F}" dt="2023-05-12T07:35:56.759" v="1322" actId="1076"/>
          <ac:picMkLst>
            <pc:docMk/>
            <pc:sldMk cId="204335398" sldId="276"/>
            <ac:picMk id="2064" creationId="{95D2B575-B4EB-DFC5-CABF-9535E4C70DAE}"/>
          </ac:picMkLst>
        </pc:picChg>
      </pc:sldChg>
      <pc:sldChg chg="add">
        <pc:chgData name="Antonio José Romero Barrera" userId="686c09f2-13db-4937-b57e-cf62817f331a" providerId="ADAL" clId="{D8884670-86BC-4FF0-A035-3F47433D774F}" dt="2023-05-12T07:25:56.612" v="1204" actId="2890"/>
        <pc:sldMkLst>
          <pc:docMk/>
          <pc:sldMk cId="2101105512" sldId="277"/>
        </pc:sldMkLst>
      </pc:sldChg>
      <pc:sldChg chg="addSp modSp add modAnim">
        <pc:chgData name="Antonio José Romero Barrera" userId="686c09f2-13db-4937-b57e-cf62817f331a" providerId="ADAL" clId="{D8884670-86BC-4FF0-A035-3F47433D774F}" dt="2023-05-12T21:29:03.362" v="4649"/>
        <pc:sldMkLst>
          <pc:docMk/>
          <pc:sldMk cId="3514290268" sldId="278"/>
        </pc:sldMkLst>
        <pc:grpChg chg="add mod">
          <ac:chgData name="Antonio José Romero Barrera" userId="686c09f2-13db-4937-b57e-cf62817f331a" providerId="ADAL" clId="{D8884670-86BC-4FF0-A035-3F47433D774F}" dt="2023-05-12T21:28:38.569" v="4647" actId="164"/>
          <ac:grpSpMkLst>
            <pc:docMk/>
            <pc:sldMk cId="3514290268" sldId="278"/>
            <ac:grpSpMk id="3" creationId="{202BD152-76FB-5996-86B7-FE9D17ADCF5C}"/>
          </ac:grpSpMkLst>
        </pc:grpChg>
        <pc:picChg chg="mod">
          <ac:chgData name="Antonio José Romero Barrera" userId="686c09f2-13db-4937-b57e-cf62817f331a" providerId="ADAL" clId="{D8884670-86BC-4FF0-A035-3F47433D774F}" dt="2023-05-12T21:28:38.569" v="4647" actId="164"/>
          <ac:picMkLst>
            <pc:docMk/>
            <pc:sldMk cId="3514290268" sldId="278"/>
            <ac:picMk id="7" creationId="{AEC82F13-14D8-50E0-8F4E-72AC97F31940}"/>
          </ac:picMkLst>
        </pc:picChg>
        <pc:picChg chg="mod">
          <ac:chgData name="Antonio José Romero Barrera" userId="686c09f2-13db-4937-b57e-cf62817f331a" providerId="ADAL" clId="{D8884670-86BC-4FF0-A035-3F47433D774F}" dt="2023-05-12T21:28:38.569" v="4647" actId="164"/>
          <ac:picMkLst>
            <pc:docMk/>
            <pc:sldMk cId="3514290268" sldId="278"/>
            <ac:picMk id="2052" creationId="{8F121205-BF34-F1D2-4E6E-3A9B70CAC4E6}"/>
          </ac:picMkLst>
        </pc:picChg>
        <pc:picChg chg="mod">
          <ac:chgData name="Antonio José Romero Barrera" userId="686c09f2-13db-4937-b57e-cf62817f331a" providerId="ADAL" clId="{D8884670-86BC-4FF0-A035-3F47433D774F}" dt="2023-05-12T21:28:38.569" v="4647" actId="164"/>
          <ac:picMkLst>
            <pc:docMk/>
            <pc:sldMk cId="3514290268" sldId="278"/>
            <ac:picMk id="2058" creationId="{4CEE4BA2-0AA7-11C2-B488-268C3709A867}"/>
          </ac:picMkLst>
        </pc:picChg>
      </pc:sldChg>
      <pc:sldChg chg="addSp delSp modSp add mod modAnim">
        <pc:chgData name="Antonio José Romero Barrera" userId="686c09f2-13db-4937-b57e-cf62817f331a" providerId="ADAL" clId="{D8884670-86BC-4FF0-A035-3F47433D774F}" dt="2023-05-17T15:31:45.852" v="4686"/>
        <pc:sldMkLst>
          <pc:docMk/>
          <pc:sldMk cId="2861854293" sldId="279"/>
        </pc:sldMkLst>
        <pc:spChg chg="del">
          <ac:chgData name="Antonio José Romero Barrera" userId="686c09f2-13db-4937-b57e-cf62817f331a" providerId="ADAL" clId="{D8884670-86BC-4FF0-A035-3F47433D774F}" dt="2023-05-12T07:47:43.561" v="1546" actId="478"/>
          <ac:spMkLst>
            <pc:docMk/>
            <pc:sldMk cId="2861854293" sldId="279"/>
            <ac:spMk id="3" creationId="{0B68DF3E-6F37-AAB0-9D59-13F52A116BC6}"/>
          </ac:spMkLst>
        </pc:spChg>
        <pc:spChg chg="add del mod">
          <ac:chgData name="Antonio José Romero Barrera" userId="686c09f2-13db-4937-b57e-cf62817f331a" providerId="ADAL" clId="{D8884670-86BC-4FF0-A035-3F47433D774F}" dt="2023-05-12T07:48:24.966" v="1551"/>
          <ac:spMkLst>
            <pc:docMk/>
            <pc:sldMk cId="2861854293" sldId="279"/>
            <ac:spMk id="7" creationId="{32C071F8-1A84-E1D4-2DEA-B632BE98A7FC}"/>
          </ac:spMkLst>
        </pc:spChg>
        <pc:spChg chg="add mod">
          <ac:chgData name="Antonio José Romero Barrera" userId="686c09f2-13db-4937-b57e-cf62817f331a" providerId="ADAL" clId="{D8884670-86BC-4FF0-A035-3F47433D774F}" dt="2023-05-17T15:31:40.111" v="4685" actId="164"/>
          <ac:spMkLst>
            <pc:docMk/>
            <pc:sldMk cId="2861854293" sldId="279"/>
            <ac:spMk id="7" creationId="{9A995CA8-8C17-0E44-BC73-CA3E76F6945B}"/>
          </ac:spMkLst>
        </pc:spChg>
        <pc:spChg chg="add mod">
          <ac:chgData name="Antonio José Romero Barrera" userId="686c09f2-13db-4937-b57e-cf62817f331a" providerId="ADAL" clId="{D8884670-86BC-4FF0-A035-3F47433D774F}" dt="2023-05-17T15:31:40.111" v="4685" actId="164"/>
          <ac:spMkLst>
            <pc:docMk/>
            <pc:sldMk cId="2861854293" sldId="279"/>
            <ac:spMk id="8" creationId="{F458A725-5DDC-6428-4080-339C79891581}"/>
          </ac:spMkLst>
        </pc:spChg>
        <pc:spChg chg="add mod">
          <ac:chgData name="Antonio José Romero Barrera" userId="686c09f2-13db-4937-b57e-cf62817f331a" providerId="ADAL" clId="{D8884670-86BC-4FF0-A035-3F47433D774F}" dt="2023-05-17T15:31:40.111" v="4685" actId="164"/>
          <ac:spMkLst>
            <pc:docMk/>
            <pc:sldMk cId="2861854293" sldId="279"/>
            <ac:spMk id="9" creationId="{A0690AA9-A31C-5817-F9F6-A56E70323B8C}"/>
          </ac:spMkLst>
        </pc:spChg>
        <pc:spChg chg="add mod">
          <ac:chgData name="Antonio José Romero Barrera" userId="686c09f2-13db-4937-b57e-cf62817f331a" providerId="ADAL" clId="{D8884670-86BC-4FF0-A035-3F47433D774F}" dt="2023-05-17T15:31:40.111" v="4685" actId="164"/>
          <ac:spMkLst>
            <pc:docMk/>
            <pc:sldMk cId="2861854293" sldId="279"/>
            <ac:spMk id="10" creationId="{4C0EE09D-B960-F7F6-37F8-A59E4606D5D3}"/>
          </ac:spMkLst>
        </pc:spChg>
        <pc:grpChg chg="add mod">
          <ac:chgData name="Antonio José Romero Barrera" userId="686c09f2-13db-4937-b57e-cf62817f331a" providerId="ADAL" clId="{D8884670-86BC-4FF0-A035-3F47433D774F}" dt="2023-05-17T15:31:40.111" v="4685" actId="164"/>
          <ac:grpSpMkLst>
            <pc:docMk/>
            <pc:sldMk cId="2861854293" sldId="279"/>
            <ac:grpSpMk id="11" creationId="{B210C28A-B751-7D4D-6ACD-1CDA2F8F980A}"/>
          </ac:grpSpMkLst>
        </pc:grpChg>
        <pc:picChg chg="del">
          <ac:chgData name="Antonio José Romero Barrera" userId="686c09f2-13db-4937-b57e-cf62817f331a" providerId="ADAL" clId="{D8884670-86BC-4FF0-A035-3F47433D774F}" dt="2023-05-12T07:47:42.587" v="1544" actId="478"/>
          <ac:picMkLst>
            <pc:docMk/>
            <pc:sldMk cId="2861854293" sldId="279"/>
            <ac:picMk id="6" creationId="{DA30043B-5DA1-48C8-4B6F-329D5D0D311A}"/>
          </ac:picMkLst>
        </pc:picChg>
        <pc:picChg chg="del">
          <ac:chgData name="Antonio José Romero Barrera" userId="686c09f2-13db-4937-b57e-cf62817f331a" providerId="ADAL" clId="{D8884670-86BC-4FF0-A035-3F47433D774F}" dt="2023-05-12T07:47:43.001" v="1545" actId="478"/>
          <ac:picMkLst>
            <pc:docMk/>
            <pc:sldMk cId="2861854293" sldId="279"/>
            <ac:picMk id="2050" creationId="{1C75CC9C-42E2-C01E-C922-CE285A9D1A0F}"/>
          </ac:picMkLst>
        </pc:picChg>
        <pc:picChg chg="add mod">
          <ac:chgData name="Antonio José Romero Barrera" userId="686c09f2-13db-4937-b57e-cf62817f331a" providerId="ADAL" clId="{D8884670-86BC-4FF0-A035-3F47433D774F}" dt="2023-05-12T07:48:32.316" v="1555" actId="1076"/>
          <ac:picMkLst>
            <pc:docMk/>
            <pc:sldMk cId="2861854293" sldId="279"/>
            <ac:picMk id="4098" creationId="{021CD47A-3CF7-E22A-E529-3B8AD96EBF49}"/>
          </ac:picMkLst>
        </pc:picChg>
        <pc:picChg chg="add mod">
          <ac:chgData name="Antonio José Romero Barrera" userId="686c09f2-13db-4937-b57e-cf62817f331a" providerId="ADAL" clId="{D8884670-86BC-4FF0-A035-3F47433D774F}" dt="2023-05-12T07:49:45.665" v="1571" actId="1076"/>
          <ac:picMkLst>
            <pc:docMk/>
            <pc:sldMk cId="2861854293" sldId="279"/>
            <ac:picMk id="4100" creationId="{0D1C3C49-47DC-F152-9262-7EBFE7272F59}"/>
          </ac:picMkLst>
        </pc:picChg>
        <pc:picChg chg="add mod">
          <ac:chgData name="Antonio José Romero Barrera" userId="686c09f2-13db-4937-b57e-cf62817f331a" providerId="ADAL" clId="{D8884670-86BC-4FF0-A035-3F47433D774F}" dt="2023-05-12T08:58:27.996" v="2971" actId="14100"/>
          <ac:picMkLst>
            <pc:docMk/>
            <pc:sldMk cId="2861854293" sldId="279"/>
            <ac:picMk id="4102" creationId="{D5265266-2B1F-8A38-F231-1D91B888597C}"/>
          </ac:picMkLst>
        </pc:picChg>
      </pc:sldChg>
      <pc:sldChg chg="addSp delSp modSp add mod">
        <pc:chgData name="Antonio José Romero Barrera" userId="686c09f2-13db-4937-b57e-cf62817f331a" providerId="ADAL" clId="{D8884670-86BC-4FF0-A035-3F47433D774F}" dt="2023-05-17T15:32:32.100" v="4690" actId="123"/>
        <pc:sldMkLst>
          <pc:docMk/>
          <pc:sldMk cId="3083354802" sldId="280"/>
        </pc:sldMkLst>
        <pc:spChg chg="mod">
          <ac:chgData name="Antonio José Romero Barrera" userId="686c09f2-13db-4937-b57e-cf62817f331a" providerId="ADAL" clId="{D8884670-86BC-4FF0-A035-3F47433D774F}" dt="2023-05-12T08:50:36.271" v="2880" actId="20577"/>
          <ac:spMkLst>
            <pc:docMk/>
            <pc:sldMk cId="3083354802" sldId="280"/>
            <ac:spMk id="2" creationId="{F6B6166F-829B-4763-E918-B75FFFC57FD7}"/>
          </ac:spMkLst>
        </pc:spChg>
        <pc:spChg chg="add mod">
          <ac:chgData name="Antonio José Romero Barrera" userId="686c09f2-13db-4937-b57e-cf62817f331a" providerId="ADAL" clId="{D8884670-86BC-4FF0-A035-3F47433D774F}" dt="2023-05-17T15:32:32.100" v="4690" actId="123"/>
          <ac:spMkLst>
            <pc:docMk/>
            <pc:sldMk cId="3083354802" sldId="280"/>
            <ac:spMk id="3" creationId="{5723E08F-699A-0EC3-CD98-A7EEF2FD0D67}"/>
          </ac:spMkLst>
        </pc:spChg>
        <pc:picChg chg="del">
          <ac:chgData name="Antonio José Romero Barrera" userId="686c09f2-13db-4937-b57e-cf62817f331a" providerId="ADAL" clId="{D8884670-86BC-4FF0-A035-3F47433D774F}" dt="2023-05-12T07:50:31.903" v="1577" actId="478"/>
          <ac:picMkLst>
            <pc:docMk/>
            <pc:sldMk cId="3083354802" sldId="280"/>
            <ac:picMk id="4098" creationId="{021CD47A-3CF7-E22A-E529-3B8AD96EBF49}"/>
          </ac:picMkLst>
        </pc:picChg>
        <pc:picChg chg="del">
          <ac:chgData name="Antonio José Romero Barrera" userId="686c09f2-13db-4937-b57e-cf62817f331a" providerId="ADAL" clId="{D8884670-86BC-4FF0-A035-3F47433D774F}" dt="2023-05-12T07:50:28.579" v="1575" actId="478"/>
          <ac:picMkLst>
            <pc:docMk/>
            <pc:sldMk cId="3083354802" sldId="280"/>
            <ac:picMk id="4100" creationId="{0D1C3C49-47DC-F152-9262-7EBFE7272F59}"/>
          </ac:picMkLst>
        </pc:picChg>
        <pc:picChg chg="del">
          <ac:chgData name="Antonio José Romero Barrera" userId="686c09f2-13db-4937-b57e-cf62817f331a" providerId="ADAL" clId="{D8884670-86BC-4FF0-A035-3F47433D774F}" dt="2023-05-12T07:50:30.230" v="1576" actId="478"/>
          <ac:picMkLst>
            <pc:docMk/>
            <pc:sldMk cId="3083354802" sldId="280"/>
            <ac:picMk id="4102" creationId="{D5265266-2B1F-8A38-F231-1D91B888597C}"/>
          </ac:picMkLst>
        </pc:picChg>
      </pc:sldChg>
      <pc:sldChg chg="addSp delSp modSp add mod ord">
        <pc:chgData name="Antonio José Romero Barrera" userId="686c09f2-13db-4937-b57e-cf62817f331a" providerId="ADAL" clId="{D8884670-86BC-4FF0-A035-3F47433D774F}" dt="2023-05-12T20:02:57.576" v="3573" actId="1076"/>
        <pc:sldMkLst>
          <pc:docMk/>
          <pc:sldMk cId="4049159731" sldId="281"/>
        </pc:sldMkLst>
        <pc:spChg chg="mod">
          <ac:chgData name="Antonio José Romero Barrera" userId="686c09f2-13db-4937-b57e-cf62817f331a" providerId="ADAL" clId="{D8884670-86BC-4FF0-A035-3F47433D774F}" dt="2023-05-12T09:02:23.314" v="3032" actId="1076"/>
          <ac:spMkLst>
            <pc:docMk/>
            <pc:sldMk cId="4049159731" sldId="281"/>
            <ac:spMk id="2" creationId="{F6B6166F-829B-4763-E918-B75FFFC57FD7}"/>
          </ac:spMkLst>
        </pc:spChg>
        <pc:spChg chg="del">
          <ac:chgData name="Antonio José Romero Barrera" userId="686c09f2-13db-4937-b57e-cf62817f331a" providerId="ADAL" clId="{D8884670-86BC-4FF0-A035-3F47433D774F}" dt="2023-05-12T09:01:42.210" v="2975" actId="478"/>
          <ac:spMkLst>
            <pc:docMk/>
            <pc:sldMk cId="4049159731" sldId="281"/>
            <ac:spMk id="3" creationId="{5723E08F-699A-0EC3-CD98-A7EEF2FD0D67}"/>
          </ac:spMkLst>
        </pc:spChg>
        <pc:spChg chg="add mod">
          <ac:chgData name="Antonio José Romero Barrera" userId="686c09f2-13db-4937-b57e-cf62817f331a" providerId="ADAL" clId="{D8884670-86BC-4FF0-A035-3F47433D774F}" dt="2023-05-12T20:02:57.576" v="3573" actId="1076"/>
          <ac:spMkLst>
            <pc:docMk/>
            <pc:sldMk cId="4049159731" sldId="281"/>
            <ac:spMk id="6" creationId="{892F5F24-B6C1-76E2-D253-8A05596B9EFE}"/>
          </ac:spMkLst>
        </pc:spChg>
      </pc:sldChg>
      <pc:sldChg chg="del">
        <pc:chgData name="Antonio José Romero Barrera" userId="686c09f2-13db-4937-b57e-cf62817f331a" providerId="ADAL" clId="{D8884670-86BC-4FF0-A035-3F47433D774F}" dt="2023-05-12T20:14:51.922" v="3874" actId="47"/>
        <pc:sldMkLst>
          <pc:docMk/>
          <pc:sldMk cId="655513828" sldId="283"/>
        </pc:sldMkLst>
      </pc:sldChg>
      <pc:sldChg chg="addSp delSp modSp mod modAnim">
        <pc:chgData name="Antonio José Romero Barrera" userId="686c09f2-13db-4937-b57e-cf62817f331a" providerId="ADAL" clId="{D8884670-86BC-4FF0-A035-3F47433D774F}" dt="2023-05-12T21:25:47.717" v="4646"/>
        <pc:sldMkLst>
          <pc:docMk/>
          <pc:sldMk cId="1729966555" sldId="284"/>
        </pc:sldMkLst>
        <pc:spChg chg="mod">
          <ac:chgData name="Antonio José Romero Barrera" userId="686c09f2-13db-4937-b57e-cf62817f331a" providerId="ADAL" clId="{D8884670-86BC-4FF0-A035-3F47433D774F}" dt="2023-05-12T21:21:42.327" v="4490" actId="1076"/>
          <ac:spMkLst>
            <pc:docMk/>
            <pc:sldMk cId="1729966555" sldId="284"/>
            <ac:spMk id="2" creationId="{CB245B0F-1A14-9635-8DF4-B5D87B02A464}"/>
          </ac:spMkLst>
        </pc:spChg>
        <pc:spChg chg="add mod">
          <ac:chgData name="Antonio José Romero Barrera" userId="686c09f2-13db-4937-b57e-cf62817f331a" providerId="ADAL" clId="{D8884670-86BC-4FF0-A035-3F47433D774F}" dt="2023-05-12T21:25:21.196" v="4642" actId="1076"/>
          <ac:spMkLst>
            <pc:docMk/>
            <pc:sldMk cId="1729966555" sldId="284"/>
            <ac:spMk id="6" creationId="{CC6A1D23-16CA-4191-32D0-CD1DC1184641}"/>
          </ac:spMkLst>
        </pc:spChg>
        <pc:spChg chg="del mod">
          <ac:chgData name="Antonio José Romero Barrera" userId="686c09f2-13db-4937-b57e-cf62817f331a" providerId="ADAL" clId="{D8884670-86BC-4FF0-A035-3F47433D774F}" dt="2023-05-12T21:21:59.254" v="4491" actId="478"/>
          <ac:spMkLst>
            <pc:docMk/>
            <pc:sldMk cId="1729966555" sldId="284"/>
            <ac:spMk id="8" creationId="{23588601-9C46-9B3C-5451-48FAD88739C7}"/>
          </ac:spMkLst>
        </pc:spChg>
        <pc:spChg chg="add mod">
          <ac:chgData name="Antonio José Romero Barrera" userId="686c09f2-13db-4937-b57e-cf62817f331a" providerId="ADAL" clId="{D8884670-86BC-4FF0-A035-3F47433D774F}" dt="2023-05-12T21:25:07.054" v="4639" actId="1076"/>
          <ac:spMkLst>
            <pc:docMk/>
            <pc:sldMk cId="1729966555" sldId="284"/>
            <ac:spMk id="10" creationId="{9EA624A3-A3FC-E299-51D2-75F9F2B505DA}"/>
          </ac:spMkLst>
        </pc:spChg>
        <pc:spChg chg="add mod">
          <ac:chgData name="Antonio José Romero Barrera" userId="686c09f2-13db-4937-b57e-cf62817f331a" providerId="ADAL" clId="{D8884670-86BC-4FF0-A035-3F47433D774F}" dt="2023-05-12T21:25:21.196" v="4642" actId="1076"/>
          <ac:spMkLst>
            <pc:docMk/>
            <pc:sldMk cId="1729966555" sldId="284"/>
            <ac:spMk id="12" creationId="{552863FB-AA70-92D4-5E25-66DC1E20F797}"/>
          </ac:spMkLst>
        </pc:spChg>
        <pc:spChg chg="add mod">
          <ac:chgData name="Antonio José Romero Barrera" userId="686c09f2-13db-4937-b57e-cf62817f331a" providerId="ADAL" clId="{D8884670-86BC-4FF0-A035-3F47433D774F}" dt="2023-05-12T21:25:18.700" v="4641" actId="1076"/>
          <ac:spMkLst>
            <pc:docMk/>
            <pc:sldMk cId="1729966555" sldId="284"/>
            <ac:spMk id="13" creationId="{DC3F740F-5F84-C480-AE03-F45B0BCC15C4}"/>
          </ac:spMkLst>
        </pc:spChg>
        <pc:picChg chg="mod">
          <ac:chgData name="Antonio José Romero Barrera" userId="686c09f2-13db-4937-b57e-cf62817f331a" providerId="ADAL" clId="{D8884670-86BC-4FF0-A035-3F47433D774F}" dt="2023-05-12T21:24:58.231" v="4638" actId="1076"/>
          <ac:picMkLst>
            <pc:docMk/>
            <pc:sldMk cId="1729966555" sldId="284"/>
            <ac:picMk id="7" creationId="{F16469CA-71DE-B9DC-246A-B02FF535363C}"/>
          </ac:picMkLst>
        </pc:picChg>
      </pc:sldChg>
      <pc:sldChg chg="modSp add modAnim">
        <pc:chgData name="Antonio José Romero Barrera" userId="686c09f2-13db-4937-b57e-cf62817f331a" providerId="ADAL" clId="{D8884670-86BC-4FF0-A035-3F47433D774F}" dt="2023-05-12T21:19:20.427" v="4460"/>
        <pc:sldMkLst>
          <pc:docMk/>
          <pc:sldMk cId="3262005918" sldId="285"/>
        </pc:sldMkLst>
        <pc:picChg chg="mod">
          <ac:chgData name="Antonio José Romero Barrera" userId="686c09f2-13db-4937-b57e-cf62817f331a" providerId="ADAL" clId="{D8884670-86BC-4FF0-A035-3F47433D774F}" dt="2023-05-12T21:18:57.760" v="4456" actId="1076"/>
          <ac:picMkLst>
            <pc:docMk/>
            <pc:sldMk cId="3262005918" sldId="285"/>
            <ac:picMk id="1030" creationId="{CC1E1AB5-51A9-DD2D-5701-EBA7EB2D20D6}"/>
          </ac:picMkLst>
        </pc:picChg>
      </pc:sldChg>
      <pc:sldChg chg="addSp delSp modSp add mod setBg modAnim">
        <pc:chgData name="Antonio José Romero Barrera" userId="686c09f2-13db-4937-b57e-cf62817f331a" providerId="ADAL" clId="{D8884670-86BC-4FF0-A035-3F47433D774F}" dt="2023-05-17T09:55:59.625" v="4661" actId="20577"/>
        <pc:sldMkLst>
          <pc:docMk/>
          <pc:sldMk cId="2243152275" sldId="286"/>
        </pc:sldMkLst>
        <pc:spChg chg="add mod">
          <ac:chgData name="Antonio José Romero Barrera" userId="686c09f2-13db-4937-b57e-cf62817f331a" providerId="ADAL" clId="{D8884670-86BC-4FF0-A035-3F47433D774F}" dt="2023-05-12T19:47:50.479" v="3153" actId="1076"/>
          <ac:spMkLst>
            <pc:docMk/>
            <pc:sldMk cId="2243152275" sldId="286"/>
            <ac:spMk id="2" creationId="{04F494BE-9032-1F10-A0C0-2BF3DC5D712A}"/>
          </ac:spMkLst>
        </pc:spChg>
        <pc:spChg chg="del mod">
          <ac:chgData name="Antonio José Romero Barrera" userId="686c09f2-13db-4937-b57e-cf62817f331a" providerId="ADAL" clId="{D8884670-86BC-4FF0-A035-3F47433D774F}" dt="2023-05-12T19:40:05.203" v="3051" actId="478"/>
          <ac:spMkLst>
            <pc:docMk/>
            <pc:sldMk cId="2243152275" sldId="286"/>
            <ac:spMk id="3" creationId="{05C11EA0-4EF6-C41A-09E5-5B4BF401BB9F}"/>
          </ac:spMkLst>
        </pc:spChg>
        <pc:spChg chg="del">
          <ac:chgData name="Antonio José Romero Barrera" userId="686c09f2-13db-4937-b57e-cf62817f331a" providerId="ADAL" clId="{D8884670-86BC-4FF0-A035-3F47433D774F}" dt="2023-05-12T19:39:36.888" v="3047" actId="478"/>
          <ac:spMkLst>
            <pc:docMk/>
            <pc:sldMk cId="2243152275" sldId="286"/>
            <ac:spMk id="4" creationId="{42723FDA-B333-0856-23ED-BC59DE5FCAAD}"/>
          </ac:spMkLst>
        </pc:spChg>
        <pc:spChg chg="add del mod">
          <ac:chgData name="Antonio José Romero Barrera" userId="686c09f2-13db-4937-b57e-cf62817f331a" providerId="ADAL" clId="{D8884670-86BC-4FF0-A035-3F47433D774F}" dt="2023-05-12T19:40:59.276" v="3062" actId="478"/>
          <ac:spMkLst>
            <pc:docMk/>
            <pc:sldMk cId="2243152275" sldId="286"/>
            <ac:spMk id="5" creationId="{B8CC5D7F-F9A8-CFFE-8FB2-E4BC66FDA53F}"/>
          </ac:spMkLst>
        </pc:spChg>
        <pc:spChg chg="add mod">
          <ac:chgData name="Antonio José Romero Barrera" userId="686c09f2-13db-4937-b57e-cf62817f331a" providerId="ADAL" clId="{D8884670-86BC-4FF0-A035-3F47433D774F}" dt="2023-05-12T19:41:46.168" v="3075" actId="164"/>
          <ac:spMkLst>
            <pc:docMk/>
            <pc:sldMk cId="2243152275" sldId="286"/>
            <ac:spMk id="6" creationId="{933C9A78-2CB3-A8BB-897D-38EDB20A6424}"/>
          </ac:spMkLst>
        </pc:spChg>
        <pc:spChg chg="add mod">
          <ac:chgData name="Antonio José Romero Barrera" userId="686c09f2-13db-4937-b57e-cf62817f331a" providerId="ADAL" clId="{D8884670-86BC-4FF0-A035-3F47433D774F}" dt="2023-05-12T19:41:46.168" v="3075" actId="164"/>
          <ac:spMkLst>
            <pc:docMk/>
            <pc:sldMk cId="2243152275" sldId="286"/>
            <ac:spMk id="7" creationId="{CEBB7F2C-F204-DEAE-A2E5-AF236089E6A8}"/>
          </ac:spMkLst>
        </pc:spChg>
        <pc:spChg chg="add mod">
          <ac:chgData name="Antonio José Romero Barrera" userId="686c09f2-13db-4937-b57e-cf62817f331a" providerId="ADAL" clId="{D8884670-86BC-4FF0-A035-3F47433D774F}" dt="2023-05-12T19:42:33.268" v="3085" actId="164"/>
          <ac:spMkLst>
            <pc:docMk/>
            <pc:sldMk cId="2243152275" sldId="286"/>
            <ac:spMk id="9" creationId="{65CD6585-8462-A491-904D-C9A698E01ABB}"/>
          </ac:spMkLst>
        </pc:spChg>
        <pc:spChg chg="add mod">
          <ac:chgData name="Antonio José Romero Barrera" userId="686c09f2-13db-4937-b57e-cf62817f331a" providerId="ADAL" clId="{D8884670-86BC-4FF0-A035-3F47433D774F}" dt="2023-05-12T19:58:52.205" v="3493" actId="1076"/>
          <ac:spMkLst>
            <pc:docMk/>
            <pc:sldMk cId="2243152275" sldId="286"/>
            <ac:spMk id="10" creationId="{175685B6-3F3D-3969-020E-682A90684275}"/>
          </ac:spMkLst>
        </pc:spChg>
        <pc:spChg chg="mod">
          <ac:chgData name="Antonio José Romero Barrera" userId="686c09f2-13db-4937-b57e-cf62817f331a" providerId="ADAL" clId="{D8884670-86BC-4FF0-A035-3F47433D774F}" dt="2023-05-12T19:42:57.194" v="3089" actId="2085"/>
          <ac:spMkLst>
            <pc:docMk/>
            <pc:sldMk cId="2243152275" sldId="286"/>
            <ac:spMk id="13" creationId="{0F26CD28-AF87-E62B-3E93-956B3214C51B}"/>
          </ac:spMkLst>
        </pc:spChg>
        <pc:spChg chg="mod">
          <ac:chgData name="Antonio José Romero Barrera" userId="686c09f2-13db-4937-b57e-cf62817f331a" providerId="ADAL" clId="{D8884670-86BC-4FF0-A035-3F47433D774F}" dt="2023-05-12T19:42:57.194" v="3089" actId="2085"/>
          <ac:spMkLst>
            <pc:docMk/>
            <pc:sldMk cId="2243152275" sldId="286"/>
            <ac:spMk id="14" creationId="{612F113F-98AC-C2DE-A584-DF75B12DEC25}"/>
          </ac:spMkLst>
        </pc:spChg>
        <pc:spChg chg="mod">
          <ac:chgData name="Antonio José Romero Barrera" userId="686c09f2-13db-4937-b57e-cf62817f331a" providerId="ADAL" clId="{D8884670-86BC-4FF0-A035-3F47433D774F}" dt="2023-05-12T19:43:52.605" v="3096"/>
          <ac:spMkLst>
            <pc:docMk/>
            <pc:sldMk cId="2243152275" sldId="286"/>
            <ac:spMk id="16" creationId="{6E8966F9-12EA-3917-B482-4B235B32DAC5}"/>
          </ac:spMkLst>
        </pc:spChg>
        <pc:spChg chg="mod">
          <ac:chgData name="Antonio José Romero Barrera" userId="686c09f2-13db-4937-b57e-cf62817f331a" providerId="ADAL" clId="{D8884670-86BC-4FF0-A035-3F47433D774F}" dt="2023-05-12T19:43:52.605" v="3096"/>
          <ac:spMkLst>
            <pc:docMk/>
            <pc:sldMk cId="2243152275" sldId="286"/>
            <ac:spMk id="17" creationId="{4560A95D-5338-90B0-4502-389A87B8A4BC}"/>
          </ac:spMkLst>
        </pc:spChg>
        <pc:spChg chg="add mod">
          <ac:chgData name="Antonio José Romero Barrera" userId="686c09f2-13db-4937-b57e-cf62817f331a" providerId="ADAL" clId="{D8884670-86BC-4FF0-A035-3F47433D774F}" dt="2023-05-12T20:58:50.300" v="4010" actId="1076"/>
          <ac:spMkLst>
            <pc:docMk/>
            <pc:sldMk cId="2243152275" sldId="286"/>
            <ac:spMk id="20" creationId="{F08FF37B-0581-FE1B-BB4D-C44A0DCFB6B0}"/>
          </ac:spMkLst>
        </pc:spChg>
        <pc:spChg chg="add mod">
          <ac:chgData name="Antonio José Romero Barrera" userId="686c09f2-13db-4937-b57e-cf62817f331a" providerId="ADAL" clId="{D8884670-86BC-4FF0-A035-3F47433D774F}" dt="2023-05-17T09:55:59.625" v="4661" actId="20577"/>
          <ac:spMkLst>
            <pc:docMk/>
            <pc:sldMk cId="2243152275" sldId="286"/>
            <ac:spMk id="21" creationId="{9CF55BD1-264F-FCFE-4725-8E7AD1602B03}"/>
          </ac:spMkLst>
        </pc:spChg>
        <pc:spChg chg="add mod">
          <ac:chgData name="Antonio José Romero Barrera" userId="686c09f2-13db-4937-b57e-cf62817f331a" providerId="ADAL" clId="{D8884670-86BC-4FF0-A035-3F47433D774F}" dt="2023-05-12T20:53:37.179" v="3972" actId="1076"/>
          <ac:spMkLst>
            <pc:docMk/>
            <pc:sldMk cId="2243152275" sldId="286"/>
            <ac:spMk id="22" creationId="{54A82E3E-F1B8-79F8-96FC-3905B60E7D0B}"/>
          </ac:spMkLst>
        </pc:spChg>
        <pc:grpChg chg="add mod">
          <ac:chgData name="Antonio José Romero Barrera" userId="686c09f2-13db-4937-b57e-cf62817f331a" providerId="ADAL" clId="{D8884670-86BC-4FF0-A035-3F47433D774F}" dt="2023-05-12T19:56:17.764" v="3468" actId="1076"/>
          <ac:grpSpMkLst>
            <pc:docMk/>
            <pc:sldMk cId="2243152275" sldId="286"/>
            <ac:grpSpMk id="8" creationId="{30744AF1-0740-5AD8-D991-A1060627C1E4}"/>
          </ac:grpSpMkLst>
        </pc:grpChg>
        <pc:grpChg chg="add mod">
          <ac:chgData name="Antonio José Romero Barrera" userId="686c09f2-13db-4937-b57e-cf62817f331a" providerId="ADAL" clId="{D8884670-86BC-4FF0-A035-3F47433D774F}" dt="2023-05-12T19:49:44.132" v="3163" actId="14100"/>
          <ac:grpSpMkLst>
            <pc:docMk/>
            <pc:sldMk cId="2243152275" sldId="286"/>
            <ac:grpSpMk id="11" creationId="{F8E2AF8E-ED13-A6E1-6CF2-15DB360B79B4}"/>
          </ac:grpSpMkLst>
        </pc:grpChg>
        <pc:grpChg chg="add mod ord">
          <ac:chgData name="Antonio José Romero Barrera" userId="686c09f2-13db-4937-b57e-cf62817f331a" providerId="ADAL" clId="{D8884670-86BC-4FF0-A035-3F47433D774F}" dt="2023-05-12T19:49:44.579" v="3164" actId="14100"/>
          <ac:grpSpMkLst>
            <pc:docMk/>
            <pc:sldMk cId="2243152275" sldId="286"/>
            <ac:grpSpMk id="12" creationId="{B3EF63BD-114D-F8EC-6974-ADA6AD7CFE84}"/>
          </ac:grpSpMkLst>
        </pc:grpChg>
        <pc:grpChg chg="add mod">
          <ac:chgData name="Antonio José Romero Barrera" userId="686c09f2-13db-4937-b57e-cf62817f331a" providerId="ADAL" clId="{D8884670-86BC-4FF0-A035-3F47433D774F}" dt="2023-05-12T19:58:38.367" v="3492" actId="1076"/>
          <ac:grpSpMkLst>
            <pc:docMk/>
            <pc:sldMk cId="2243152275" sldId="286"/>
            <ac:grpSpMk id="15" creationId="{9CA15832-877D-C268-7DBD-E1AC336E0B4D}"/>
          </ac:grpSpMkLst>
        </pc:grpChg>
        <pc:picChg chg="add mod">
          <ac:chgData name="Antonio José Romero Barrera" userId="686c09f2-13db-4937-b57e-cf62817f331a" providerId="ADAL" clId="{D8884670-86BC-4FF0-A035-3F47433D774F}" dt="2023-05-12T19:53:56.173" v="3453" actId="1076"/>
          <ac:picMkLst>
            <pc:docMk/>
            <pc:sldMk cId="2243152275" sldId="286"/>
            <ac:picMk id="19" creationId="{EC71141A-A5AE-0E55-C845-23CF71B28980}"/>
          </ac:picMkLst>
        </pc:picChg>
      </pc:sldChg>
      <pc:sldChg chg="addSp delSp modSp add mod ord">
        <pc:chgData name="Antonio José Romero Barrera" userId="686c09f2-13db-4937-b57e-cf62817f331a" providerId="ADAL" clId="{D8884670-86BC-4FF0-A035-3F47433D774F}" dt="2023-05-12T20:46:47.198" v="3967" actId="113"/>
        <pc:sldMkLst>
          <pc:docMk/>
          <pc:sldMk cId="2932184445" sldId="287"/>
        </pc:sldMkLst>
        <pc:spChg chg="mod">
          <ac:chgData name="Antonio José Romero Barrera" userId="686c09f2-13db-4937-b57e-cf62817f331a" providerId="ADAL" clId="{D8884670-86BC-4FF0-A035-3F47433D774F}" dt="2023-05-12T20:45:30.447" v="3955" actId="403"/>
          <ac:spMkLst>
            <pc:docMk/>
            <pc:sldMk cId="2932184445" sldId="287"/>
            <ac:spMk id="2" creationId="{F6B6166F-829B-4763-E918-B75FFFC57FD7}"/>
          </ac:spMkLst>
        </pc:spChg>
        <pc:spChg chg="add mod">
          <ac:chgData name="Antonio José Romero Barrera" userId="686c09f2-13db-4937-b57e-cf62817f331a" providerId="ADAL" clId="{D8884670-86BC-4FF0-A035-3F47433D774F}" dt="2023-05-12T20:46:47.198" v="3967" actId="113"/>
          <ac:spMkLst>
            <pc:docMk/>
            <pc:sldMk cId="2932184445" sldId="287"/>
            <ac:spMk id="6" creationId="{BD9E320B-4B7B-B956-B313-17DC3771985A}"/>
          </ac:spMkLst>
        </pc:spChg>
        <pc:picChg chg="del">
          <ac:chgData name="Antonio José Romero Barrera" userId="686c09f2-13db-4937-b57e-cf62817f331a" providerId="ADAL" clId="{D8884670-86BC-4FF0-A035-3F47433D774F}" dt="2023-05-12T20:14:39.238" v="3873" actId="478"/>
          <ac:picMkLst>
            <pc:docMk/>
            <pc:sldMk cId="2932184445" sldId="287"/>
            <ac:picMk id="10" creationId="{CB8A8219-11AF-46AC-B227-2AC018DCBC57}"/>
          </ac:picMkLst>
        </pc:picChg>
        <pc:picChg chg="del">
          <ac:chgData name="Antonio José Romero Barrera" userId="686c09f2-13db-4937-b57e-cf62817f331a" providerId="ADAL" clId="{D8884670-86BC-4FF0-A035-3F47433D774F}" dt="2023-05-12T20:14:39.238" v="3873" actId="478"/>
          <ac:picMkLst>
            <pc:docMk/>
            <pc:sldMk cId="2932184445" sldId="287"/>
            <ac:picMk id="12" creationId="{2CA27ED0-08A8-005D-D6A1-1D7C2142AC44}"/>
          </ac:picMkLst>
        </pc:picChg>
        <pc:picChg chg="del">
          <ac:chgData name="Antonio José Romero Barrera" userId="686c09f2-13db-4937-b57e-cf62817f331a" providerId="ADAL" clId="{D8884670-86BC-4FF0-A035-3F47433D774F}" dt="2023-05-12T20:14:39.238" v="3873" actId="478"/>
          <ac:picMkLst>
            <pc:docMk/>
            <pc:sldMk cId="2932184445" sldId="287"/>
            <ac:picMk id="14" creationId="{8F0C2683-0D67-1085-A069-1092EF3DD71B}"/>
          </ac:picMkLst>
        </pc:picChg>
        <pc:picChg chg="del">
          <ac:chgData name="Antonio José Romero Barrera" userId="686c09f2-13db-4937-b57e-cf62817f331a" providerId="ADAL" clId="{D8884670-86BC-4FF0-A035-3F47433D774F}" dt="2023-05-12T20:14:39.238" v="3873" actId="478"/>
          <ac:picMkLst>
            <pc:docMk/>
            <pc:sldMk cId="2932184445" sldId="287"/>
            <ac:picMk id="1028" creationId="{6E416BD4-8117-A422-4E3C-EC8399D3DB25}"/>
          </ac:picMkLst>
        </pc:picChg>
        <pc:picChg chg="del">
          <ac:chgData name="Antonio José Romero Barrera" userId="686c09f2-13db-4937-b57e-cf62817f331a" providerId="ADAL" clId="{D8884670-86BC-4FF0-A035-3F47433D774F}" dt="2023-05-12T20:14:39.238" v="3873" actId="478"/>
          <ac:picMkLst>
            <pc:docMk/>
            <pc:sldMk cId="2932184445" sldId="287"/>
            <ac:picMk id="1030" creationId="{14DC255B-856D-7D34-2F0C-4FDDEBAE8095}"/>
          </ac:picMkLst>
        </pc:picChg>
        <pc:picChg chg="del">
          <ac:chgData name="Antonio José Romero Barrera" userId="686c09f2-13db-4937-b57e-cf62817f331a" providerId="ADAL" clId="{D8884670-86BC-4FF0-A035-3F47433D774F}" dt="2023-05-12T20:14:39.238" v="3873" actId="478"/>
          <ac:picMkLst>
            <pc:docMk/>
            <pc:sldMk cId="2932184445" sldId="287"/>
            <ac:picMk id="1032" creationId="{33E09B56-5898-F880-21FA-D126037EEA8B}"/>
          </ac:picMkLst>
        </pc:picChg>
        <pc:picChg chg="del">
          <ac:chgData name="Antonio José Romero Barrera" userId="686c09f2-13db-4937-b57e-cf62817f331a" providerId="ADAL" clId="{D8884670-86BC-4FF0-A035-3F47433D774F}" dt="2023-05-12T20:14:39.238" v="3873" actId="478"/>
          <ac:picMkLst>
            <pc:docMk/>
            <pc:sldMk cId="2932184445" sldId="287"/>
            <ac:picMk id="1034" creationId="{7ECE4DA3-F462-4E9E-6026-82188E790A87}"/>
          </ac:picMkLst>
        </pc:picChg>
        <pc:picChg chg="del">
          <ac:chgData name="Antonio José Romero Barrera" userId="686c09f2-13db-4937-b57e-cf62817f331a" providerId="ADAL" clId="{D8884670-86BC-4FF0-A035-3F47433D774F}" dt="2023-05-12T20:14:39.238" v="3873" actId="478"/>
          <ac:picMkLst>
            <pc:docMk/>
            <pc:sldMk cId="2932184445" sldId="287"/>
            <ac:picMk id="1036" creationId="{81A02A53-05B2-A9AC-48FA-3CA26831F061}"/>
          </ac:picMkLst>
        </pc:picChg>
        <pc:cxnChg chg="del">
          <ac:chgData name="Antonio José Romero Barrera" userId="686c09f2-13db-4937-b57e-cf62817f331a" providerId="ADAL" clId="{D8884670-86BC-4FF0-A035-3F47433D774F}" dt="2023-05-12T20:14:39.238" v="3873" actId="478"/>
          <ac:cxnSpMkLst>
            <pc:docMk/>
            <pc:sldMk cId="2932184445" sldId="287"/>
            <ac:cxnSpMk id="16" creationId="{BD25A463-23A1-4850-EBB7-97570B0076EA}"/>
          </ac:cxnSpMkLst>
        </pc:cxnChg>
        <pc:cxnChg chg="del">
          <ac:chgData name="Antonio José Romero Barrera" userId="686c09f2-13db-4937-b57e-cf62817f331a" providerId="ADAL" clId="{D8884670-86BC-4FF0-A035-3F47433D774F}" dt="2023-05-12T20:14:39.238" v="3873" actId="478"/>
          <ac:cxnSpMkLst>
            <pc:docMk/>
            <pc:sldMk cId="2932184445" sldId="287"/>
            <ac:cxnSpMk id="17" creationId="{3F4997B7-07C5-F5F7-D560-43336219368F}"/>
          </ac:cxnSpMkLst>
        </pc:cxnChg>
      </pc:sldChg>
      <pc:sldChg chg="addSp delSp modSp add mod ord setBg delAnim modAnim">
        <pc:chgData name="Antonio José Romero Barrera" userId="686c09f2-13db-4937-b57e-cf62817f331a" providerId="ADAL" clId="{D8884670-86BC-4FF0-A035-3F47433D774F}" dt="2023-05-12T21:04:33.203" v="4096" actId="166"/>
        <pc:sldMkLst>
          <pc:docMk/>
          <pc:sldMk cId="2177925728" sldId="288"/>
        </pc:sldMkLst>
        <pc:spChg chg="add mod">
          <ac:chgData name="Antonio José Romero Barrera" userId="686c09f2-13db-4937-b57e-cf62817f331a" providerId="ADAL" clId="{D8884670-86BC-4FF0-A035-3F47433D774F}" dt="2023-05-12T20:59:14.794" v="4014" actId="1076"/>
          <ac:spMkLst>
            <pc:docMk/>
            <pc:sldMk cId="2177925728" sldId="288"/>
            <ac:spMk id="2" creationId="{25D9C1DA-D7F2-DA88-8388-1F0A16FA32CF}"/>
          </ac:spMkLst>
        </pc:spChg>
        <pc:spChg chg="del">
          <ac:chgData name="Antonio José Romero Barrera" userId="686c09f2-13db-4937-b57e-cf62817f331a" providerId="ADAL" clId="{D8884670-86BC-4FF0-A035-3F47433D774F}" dt="2023-05-12T20:53:02.142" v="3969" actId="478"/>
          <ac:spMkLst>
            <pc:docMk/>
            <pc:sldMk cId="2177925728" sldId="288"/>
            <ac:spMk id="3" creationId="{05C11EA0-4EF6-C41A-09E5-5B4BF401BB9F}"/>
          </ac:spMkLst>
        </pc:spChg>
        <pc:spChg chg="del mod">
          <ac:chgData name="Antonio José Romero Barrera" userId="686c09f2-13db-4937-b57e-cf62817f331a" providerId="ADAL" clId="{D8884670-86BC-4FF0-A035-3F47433D774F}" dt="2023-05-12T21:04:29.309" v="4095" actId="478"/>
          <ac:spMkLst>
            <pc:docMk/>
            <pc:sldMk cId="2177925728" sldId="288"/>
            <ac:spMk id="4" creationId="{42723FDA-B333-0856-23ED-BC59DE5FCAAD}"/>
          </ac:spMkLst>
        </pc:spChg>
        <pc:spChg chg="add mod ord">
          <ac:chgData name="Antonio José Romero Barrera" userId="686c09f2-13db-4937-b57e-cf62817f331a" providerId="ADAL" clId="{D8884670-86BC-4FF0-A035-3F47433D774F}" dt="2023-05-12T21:04:33.203" v="4096" actId="166"/>
          <ac:spMkLst>
            <pc:docMk/>
            <pc:sldMk cId="2177925728" sldId="288"/>
            <ac:spMk id="6" creationId="{F719741F-878B-3596-CB40-79DD5BA5ABFE}"/>
          </ac:spMkLst>
        </pc:spChg>
        <pc:spChg chg="add mod">
          <ac:chgData name="Antonio José Romero Barrera" userId="686c09f2-13db-4937-b57e-cf62817f331a" providerId="ADAL" clId="{D8884670-86BC-4FF0-A035-3F47433D774F}" dt="2023-05-12T21:00:02.400" v="4043" actId="122"/>
          <ac:spMkLst>
            <pc:docMk/>
            <pc:sldMk cId="2177925728" sldId="288"/>
            <ac:spMk id="7" creationId="{9406A4EF-EDD9-EBC8-45DC-D6D25ED0947F}"/>
          </ac:spMkLst>
        </pc:spChg>
        <pc:picChg chg="add mod">
          <ac:chgData name="Antonio José Romero Barrera" userId="686c09f2-13db-4937-b57e-cf62817f331a" providerId="ADAL" clId="{D8884670-86BC-4FF0-A035-3F47433D774F}" dt="2023-05-12T20:55:30.866" v="3990" actId="1076"/>
          <ac:picMkLst>
            <pc:docMk/>
            <pc:sldMk cId="2177925728" sldId="288"/>
            <ac:picMk id="5" creationId="{FDEF7007-3ADE-13F4-FF15-5AE04CC7ADDD}"/>
          </ac:picMkLst>
        </pc:picChg>
      </pc:sldChg>
      <pc:sldChg chg="add del">
        <pc:chgData name="Antonio José Romero Barrera" userId="686c09f2-13db-4937-b57e-cf62817f331a" providerId="ADAL" clId="{D8884670-86BC-4FF0-A035-3F47433D774F}" dt="2023-05-12T21:01:44.622" v="4051" actId="2890"/>
        <pc:sldMkLst>
          <pc:docMk/>
          <pc:sldMk cId="2155983750" sldId="289"/>
        </pc:sldMkLst>
      </pc:sldChg>
      <pc:sldChg chg="modSp add mod ord setBg modClrScheme chgLayout">
        <pc:chgData name="Antonio José Romero Barrera" userId="686c09f2-13db-4937-b57e-cf62817f331a" providerId="ADAL" clId="{D8884670-86BC-4FF0-A035-3F47433D774F}" dt="2023-05-12T21:05:28.891" v="4097" actId="166"/>
        <pc:sldMkLst>
          <pc:docMk/>
          <pc:sldMk cId="3757621540" sldId="289"/>
        </pc:sldMkLst>
        <pc:spChg chg="mod ord">
          <ac:chgData name="Antonio José Romero Barrera" userId="686c09f2-13db-4937-b57e-cf62817f331a" providerId="ADAL" clId="{D8884670-86BC-4FF0-A035-3F47433D774F}" dt="2023-05-12T21:02:26.560" v="4073" actId="700"/>
          <ac:spMkLst>
            <pc:docMk/>
            <pc:sldMk cId="3757621540" sldId="289"/>
            <ac:spMk id="4" creationId="{42723FDA-B333-0856-23ED-BC59DE5FCAAD}"/>
          </ac:spMkLst>
        </pc:spChg>
        <pc:spChg chg="ord">
          <ac:chgData name="Antonio José Romero Barrera" userId="686c09f2-13db-4937-b57e-cf62817f331a" providerId="ADAL" clId="{D8884670-86BC-4FF0-A035-3F47433D774F}" dt="2023-05-12T21:05:28.891" v="4097" actId="166"/>
          <ac:spMkLst>
            <pc:docMk/>
            <pc:sldMk cId="3757621540" sldId="289"/>
            <ac:spMk id="6" creationId="{F719741F-878B-3596-CB40-79DD5BA5ABFE}"/>
          </ac:spMkLst>
        </pc:spChg>
        <pc:spChg chg="mod">
          <ac:chgData name="Antonio José Romero Barrera" userId="686c09f2-13db-4937-b57e-cf62817f331a" providerId="ADAL" clId="{D8884670-86BC-4FF0-A035-3F47433D774F}" dt="2023-05-12T21:02:08.717" v="4072" actId="27636"/>
          <ac:spMkLst>
            <pc:docMk/>
            <pc:sldMk cId="3757621540" sldId="289"/>
            <ac:spMk id="7" creationId="{9406A4EF-EDD9-EBC8-45DC-D6D25ED0947F}"/>
          </ac:spMkLst>
        </pc:spChg>
      </pc:sldChg>
      <pc:sldChg chg="modSp add mod">
        <pc:chgData name="Antonio José Romero Barrera" userId="686c09f2-13db-4937-b57e-cf62817f331a" providerId="ADAL" clId="{D8884670-86BC-4FF0-A035-3F47433D774F}" dt="2023-05-12T21:03:33.250" v="4091" actId="166"/>
        <pc:sldMkLst>
          <pc:docMk/>
          <pc:sldMk cId="2592644559" sldId="290"/>
        </pc:sldMkLst>
        <pc:spChg chg="ord">
          <ac:chgData name="Antonio José Romero Barrera" userId="686c09f2-13db-4937-b57e-cf62817f331a" providerId="ADAL" clId="{D8884670-86BC-4FF0-A035-3F47433D774F}" dt="2023-05-12T21:03:33.250" v="4091" actId="166"/>
          <ac:spMkLst>
            <pc:docMk/>
            <pc:sldMk cId="2592644559" sldId="290"/>
            <ac:spMk id="6" creationId="{F719741F-878B-3596-CB40-79DD5BA5ABFE}"/>
          </ac:spMkLst>
        </pc:spChg>
        <pc:spChg chg="mod">
          <ac:chgData name="Antonio José Romero Barrera" userId="686c09f2-13db-4937-b57e-cf62817f331a" providerId="ADAL" clId="{D8884670-86BC-4FF0-A035-3F47433D774F}" dt="2023-05-12T21:03:27.833" v="4090" actId="20577"/>
          <ac:spMkLst>
            <pc:docMk/>
            <pc:sldMk cId="2592644559" sldId="290"/>
            <ac:spMk id="7" creationId="{9406A4EF-EDD9-EBC8-45DC-D6D25ED0947F}"/>
          </ac:spMkLst>
        </pc:spChg>
      </pc:sldChg>
      <pc:sldChg chg="modSp add mod modAnim">
        <pc:chgData name="Antonio José Romero Barrera" userId="686c09f2-13db-4937-b57e-cf62817f331a" providerId="ADAL" clId="{D8884670-86BC-4FF0-A035-3F47433D774F}" dt="2023-05-12T21:06:50.916" v="4135" actId="166"/>
        <pc:sldMkLst>
          <pc:docMk/>
          <pc:sldMk cId="3451450570" sldId="291"/>
        </pc:sldMkLst>
        <pc:spChg chg="ord">
          <ac:chgData name="Antonio José Romero Barrera" userId="686c09f2-13db-4937-b57e-cf62817f331a" providerId="ADAL" clId="{D8884670-86BC-4FF0-A035-3F47433D774F}" dt="2023-05-12T21:06:50.916" v="4135" actId="166"/>
          <ac:spMkLst>
            <pc:docMk/>
            <pc:sldMk cId="3451450570" sldId="291"/>
            <ac:spMk id="6" creationId="{F719741F-878B-3596-CB40-79DD5BA5ABFE}"/>
          </ac:spMkLst>
        </pc:spChg>
        <pc:spChg chg="mod">
          <ac:chgData name="Antonio José Romero Barrera" userId="686c09f2-13db-4937-b57e-cf62817f331a" providerId="ADAL" clId="{D8884670-86BC-4FF0-A035-3F47433D774F}" dt="2023-05-12T21:06:03.350" v="4134" actId="27636"/>
          <ac:spMkLst>
            <pc:docMk/>
            <pc:sldMk cId="3451450570" sldId="291"/>
            <ac:spMk id="7" creationId="{9406A4EF-EDD9-EBC8-45DC-D6D25ED0947F}"/>
          </ac:spMkLst>
        </pc:spChg>
      </pc:sldChg>
      <pc:sldChg chg="modSp add mod">
        <pc:chgData name="Antonio José Romero Barrera" userId="686c09f2-13db-4937-b57e-cf62817f331a" providerId="ADAL" clId="{D8884670-86BC-4FF0-A035-3F47433D774F}" dt="2023-05-12T21:10:24.013" v="4169" actId="166"/>
        <pc:sldMkLst>
          <pc:docMk/>
          <pc:sldMk cId="2010277926" sldId="292"/>
        </pc:sldMkLst>
        <pc:spChg chg="ord">
          <ac:chgData name="Antonio José Romero Barrera" userId="686c09f2-13db-4937-b57e-cf62817f331a" providerId="ADAL" clId="{D8884670-86BC-4FF0-A035-3F47433D774F}" dt="2023-05-12T21:10:24.013" v="4169" actId="166"/>
          <ac:spMkLst>
            <pc:docMk/>
            <pc:sldMk cId="2010277926" sldId="292"/>
            <ac:spMk id="6" creationId="{F719741F-878B-3596-CB40-79DD5BA5ABFE}"/>
          </ac:spMkLst>
        </pc:spChg>
        <pc:spChg chg="mod">
          <ac:chgData name="Antonio José Romero Barrera" userId="686c09f2-13db-4937-b57e-cf62817f331a" providerId="ADAL" clId="{D8884670-86BC-4FF0-A035-3F47433D774F}" dt="2023-05-12T21:10:18.039" v="4168" actId="27636"/>
          <ac:spMkLst>
            <pc:docMk/>
            <pc:sldMk cId="2010277926" sldId="292"/>
            <ac:spMk id="7" creationId="{9406A4EF-EDD9-EBC8-45DC-D6D25ED0947F}"/>
          </ac:spMkLst>
        </pc:spChg>
      </pc:sldChg>
      <pc:sldChg chg="modSp add mod">
        <pc:chgData name="Antonio José Romero Barrera" userId="686c09f2-13db-4937-b57e-cf62817f331a" providerId="ADAL" clId="{D8884670-86BC-4FF0-A035-3F47433D774F}" dt="2023-05-12T21:11:09.410" v="4190" actId="166"/>
        <pc:sldMkLst>
          <pc:docMk/>
          <pc:sldMk cId="3106885019" sldId="293"/>
        </pc:sldMkLst>
        <pc:spChg chg="ord">
          <ac:chgData name="Antonio José Romero Barrera" userId="686c09f2-13db-4937-b57e-cf62817f331a" providerId="ADAL" clId="{D8884670-86BC-4FF0-A035-3F47433D774F}" dt="2023-05-12T21:11:09.410" v="4190" actId="166"/>
          <ac:spMkLst>
            <pc:docMk/>
            <pc:sldMk cId="3106885019" sldId="293"/>
            <ac:spMk id="6" creationId="{F719741F-878B-3596-CB40-79DD5BA5ABFE}"/>
          </ac:spMkLst>
        </pc:spChg>
        <pc:spChg chg="mod">
          <ac:chgData name="Antonio José Romero Barrera" userId="686c09f2-13db-4937-b57e-cf62817f331a" providerId="ADAL" clId="{D8884670-86BC-4FF0-A035-3F47433D774F}" dt="2023-05-12T21:11:05.289" v="4189" actId="20577"/>
          <ac:spMkLst>
            <pc:docMk/>
            <pc:sldMk cId="3106885019" sldId="293"/>
            <ac:spMk id="7" creationId="{9406A4EF-EDD9-EBC8-45DC-D6D25ED0947F}"/>
          </ac:spMkLst>
        </pc:spChg>
      </pc:sldChg>
      <pc:sldChg chg="modSp add del mod modAnim">
        <pc:chgData name="Antonio José Romero Barrera" userId="686c09f2-13db-4937-b57e-cf62817f331a" providerId="ADAL" clId="{D8884670-86BC-4FF0-A035-3F47433D774F}" dt="2023-05-17T09:56:12.355" v="4663" actId="47"/>
        <pc:sldMkLst>
          <pc:docMk/>
          <pc:sldMk cId="3198645851" sldId="294"/>
        </pc:sldMkLst>
        <pc:spChg chg="ord">
          <ac:chgData name="Antonio José Romero Barrera" userId="686c09f2-13db-4937-b57e-cf62817f331a" providerId="ADAL" clId="{D8884670-86BC-4FF0-A035-3F47433D774F}" dt="2023-05-12T21:13:11.909" v="4281" actId="166"/>
          <ac:spMkLst>
            <pc:docMk/>
            <pc:sldMk cId="3198645851" sldId="294"/>
            <ac:spMk id="6" creationId="{F719741F-878B-3596-CB40-79DD5BA5ABFE}"/>
          </ac:spMkLst>
        </pc:spChg>
        <pc:spChg chg="mod">
          <ac:chgData name="Antonio José Romero Barrera" userId="686c09f2-13db-4937-b57e-cf62817f331a" providerId="ADAL" clId="{D8884670-86BC-4FF0-A035-3F47433D774F}" dt="2023-05-12T21:12:11.169" v="4280" actId="27636"/>
          <ac:spMkLst>
            <pc:docMk/>
            <pc:sldMk cId="3198645851" sldId="294"/>
            <ac:spMk id="7" creationId="{9406A4EF-EDD9-EBC8-45DC-D6D25ED0947F}"/>
          </ac:spMkLst>
        </pc:spChg>
      </pc:sldChg>
      <pc:sldChg chg="modSp add del mod">
        <pc:chgData name="Antonio José Romero Barrera" userId="686c09f2-13db-4937-b57e-cf62817f331a" providerId="ADAL" clId="{D8884670-86BC-4FF0-A035-3F47433D774F}" dt="2023-05-17T09:56:09.200" v="4662" actId="47"/>
        <pc:sldMkLst>
          <pc:docMk/>
          <pc:sldMk cId="1140704949" sldId="295"/>
        </pc:sldMkLst>
        <pc:spChg chg="ord">
          <ac:chgData name="Antonio José Romero Barrera" userId="686c09f2-13db-4937-b57e-cf62817f331a" providerId="ADAL" clId="{D8884670-86BC-4FF0-A035-3F47433D774F}" dt="2023-05-12T21:13:18.704" v="4282" actId="166"/>
          <ac:spMkLst>
            <pc:docMk/>
            <pc:sldMk cId="1140704949" sldId="295"/>
            <ac:spMk id="6" creationId="{F719741F-878B-3596-CB40-79DD5BA5ABFE}"/>
          </ac:spMkLst>
        </pc:spChg>
        <pc:spChg chg="mod">
          <ac:chgData name="Antonio José Romero Barrera" userId="686c09f2-13db-4937-b57e-cf62817f331a" providerId="ADAL" clId="{D8884670-86BC-4FF0-A035-3F47433D774F}" dt="2023-05-12T21:12:02.108" v="4278" actId="27636"/>
          <ac:spMkLst>
            <pc:docMk/>
            <pc:sldMk cId="1140704949" sldId="295"/>
            <ac:spMk id="7" creationId="{9406A4EF-EDD9-EBC8-45DC-D6D25ED0947F}"/>
          </ac:spMkLst>
        </pc:spChg>
      </pc:sldChg>
      <pc:sldChg chg="addSp delSp modSp mod delAnim modAnim">
        <pc:chgData name="Antonio José Romero Barrera" userId="686c09f2-13db-4937-b57e-cf62817f331a" providerId="ADAL" clId="{D8884670-86BC-4FF0-A035-3F47433D774F}" dt="2023-05-17T15:35:10.939" v="4762"/>
        <pc:sldMkLst>
          <pc:docMk/>
          <pc:sldMk cId="3299088140" sldId="296"/>
        </pc:sldMkLst>
        <pc:spChg chg="del">
          <ac:chgData name="Antonio José Romero Barrera" userId="686c09f2-13db-4937-b57e-cf62817f331a" providerId="ADAL" clId="{D8884670-86BC-4FF0-A035-3F47433D774F}" dt="2023-05-17T15:32:57.615" v="4694" actId="478"/>
          <ac:spMkLst>
            <pc:docMk/>
            <pc:sldMk cId="3299088140" sldId="296"/>
            <ac:spMk id="3" creationId="{6AEDF707-AB7E-4CC9-0810-2A40BDE20CC7}"/>
          </ac:spMkLst>
        </pc:spChg>
        <pc:spChg chg="del">
          <ac:chgData name="Antonio José Romero Barrera" userId="686c09f2-13db-4937-b57e-cf62817f331a" providerId="ADAL" clId="{D8884670-86BC-4FF0-A035-3F47433D774F}" dt="2023-05-17T15:32:55.243" v="4693" actId="478"/>
          <ac:spMkLst>
            <pc:docMk/>
            <pc:sldMk cId="3299088140" sldId="296"/>
            <ac:spMk id="6" creationId="{37ABFB0F-0797-D9C1-8B1E-FD06C565054D}"/>
          </ac:spMkLst>
        </pc:spChg>
        <pc:spChg chg="del">
          <ac:chgData name="Antonio José Romero Barrera" userId="686c09f2-13db-4937-b57e-cf62817f331a" providerId="ADAL" clId="{D8884670-86BC-4FF0-A035-3F47433D774F}" dt="2023-05-17T15:32:52.875" v="4692" actId="478"/>
          <ac:spMkLst>
            <pc:docMk/>
            <pc:sldMk cId="3299088140" sldId="296"/>
            <ac:spMk id="7" creationId="{BF75142C-7637-BD66-E188-D2B858A8E96F}"/>
          </ac:spMkLst>
        </pc:spChg>
        <pc:spChg chg="add mod">
          <ac:chgData name="Antonio José Romero Barrera" userId="686c09f2-13db-4937-b57e-cf62817f331a" providerId="ADAL" clId="{D8884670-86BC-4FF0-A035-3F47433D774F}" dt="2023-05-17T15:33:49.344" v="4730" actId="404"/>
          <ac:spMkLst>
            <pc:docMk/>
            <pc:sldMk cId="3299088140" sldId="296"/>
            <ac:spMk id="8" creationId="{BE06CD6F-28C1-0B9B-009B-027CFE739DDE}"/>
          </ac:spMkLst>
        </pc:spChg>
        <pc:spChg chg="add mod">
          <ac:chgData name="Antonio José Romero Barrera" userId="686c09f2-13db-4937-b57e-cf62817f331a" providerId="ADAL" clId="{D8884670-86BC-4FF0-A035-3F47433D774F}" dt="2023-05-17T15:33:38.104" v="4727" actId="255"/>
          <ac:spMkLst>
            <pc:docMk/>
            <pc:sldMk cId="3299088140" sldId="296"/>
            <ac:spMk id="9" creationId="{6B25E118-592F-4476-019A-56AEC7044D0E}"/>
          </ac:spMkLst>
        </pc:spChg>
        <pc:spChg chg="add mod">
          <ac:chgData name="Antonio José Romero Barrera" userId="686c09f2-13db-4937-b57e-cf62817f331a" providerId="ADAL" clId="{D8884670-86BC-4FF0-A035-3F47433D774F}" dt="2023-05-17T15:34:33.308" v="4752" actId="1076"/>
          <ac:spMkLst>
            <pc:docMk/>
            <pc:sldMk cId="3299088140" sldId="296"/>
            <ac:spMk id="10" creationId="{D658D4D3-5D76-5ADD-3448-E3A7AFD12292}"/>
          </ac:spMkLst>
        </pc:spChg>
      </pc:sldChg>
      <pc:sldChg chg="modSp mod">
        <pc:chgData name="Antonio José Romero Barrera" userId="686c09f2-13db-4937-b57e-cf62817f331a" providerId="ADAL" clId="{D8884670-86BC-4FF0-A035-3F47433D774F}" dt="2023-05-17T09:59:27.189" v="4665" actId="1076"/>
        <pc:sldMkLst>
          <pc:docMk/>
          <pc:sldMk cId="2076581728" sldId="298"/>
        </pc:sldMkLst>
        <pc:spChg chg="mod">
          <ac:chgData name="Antonio José Romero Barrera" userId="686c09f2-13db-4937-b57e-cf62817f331a" providerId="ADAL" clId="{D8884670-86BC-4FF0-A035-3F47433D774F}" dt="2023-05-17T09:59:27.189" v="4665" actId="1076"/>
          <ac:spMkLst>
            <pc:docMk/>
            <pc:sldMk cId="2076581728" sldId="298"/>
            <ac:spMk id="3" creationId="{7C16300F-DDE7-F390-2E2F-7C0A888FBF63}"/>
          </ac:spMkLst>
        </pc:spChg>
      </pc:sldChg>
    </pc:docChg>
  </pc:docChgLst>
  <pc:docChgLst>
    <pc:chgData name="Antonio José Romero Barrera" userId="686c09f2-13db-4937-b57e-cf62817f331a" providerId="ADAL" clId="{37295496-CFBD-4709-A995-FB1D131F358E}"/>
    <pc:docChg chg="undo custSel addSld modSld">
      <pc:chgData name="Antonio José Romero Barrera" userId="686c09f2-13db-4937-b57e-cf62817f331a" providerId="ADAL" clId="{37295496-CFBD-4709-A995-FB1D131F358E}" dt="2023-05-18T17:34:29.820" v="2303" actId="1076"/>
      <pc:docMkLst>
        <pc:docMk/>
      </pc:docMkLst>
      <pc:sldChg chg="addSp delSp modSp mod delAnim modAnim">
        <pc:chgData name="Antonio José Romero Barrera" userId="686c09f2-13db-4937-b57e-cf62817f331a" providerId="ADAL" clId="{37295496-CFBD-4709-A995-FB1D131F358E}" dt="2023-05-18T17:22:10.870" v="2276" actId="1076"/>
        <pc:sldMkLst>
          <pc:docMk/>
          <pc:sldMk cId="1949350721" sldId="258"/>
        </pc:sldMkLst>
        <pc:spChg chg="mod">
          <ac:chgData name="Antonio José Romero Barrera" userId="686c09f2-13db-4937-b57e-cf62817f331a" providerId="ADAL" clId="{37295496-CFBD-4709-A995-FB1D131F358E}" dt="2023-05-14T07:18:54.865" v="212" actId="1076"/>
          <ac:spMkLst>
            <pc:docMk/>
            <pc:sldMk cId="1949350721" sldId="258"/>
            <ac:spMk id="2" creationId="{CB245B0F-1A14-9635-8DF4-B5D87B02A464}"/>
          </ac:spMkLst>
        </pc:spChg>
        <pc:spChg chg="add mod">
          <ac:chgData name="Antonio José Romero Barrera" userId="686c09f2-13db-4937-b57e-cf62817f331a" providerId="ADAL" clId="{37295496-CFBD-4709-A995-FB1D131F358E}" dt="2023-05-18T16:42:59.371" v="2239" actId="1076"/>
          <ac:spMkLst>
            <pc:docMk/>
            <pc:sldMk cId="1949350721" sldId="258"/>
            <ac:spMk id="3" creationId="{0E41FBEE-7EC1-C160-7EB0-19A1FDCBFFFB}"/>
          </ac:spMkLst>
        </pc:spChg>
        <pc:spChg chg="del">
          <ac:chgData name="Antonio José Romero Barrera" userId="686c09f2-13db-4937-b57e-cf62817f331a" providerId="ADAL" clId="{37295496-CFBD-4709-A995-FB1D131F358E}" dt="2023-05-14T07:18:51.880" v="210" actId="478"/>
          <ac:spMkLst>
            <pc:docMk/>
            <pc:sldMk cId="1949350721" sldId="258"/>
            <ac:spMk id="3" creationId="{7C16300F-DDE7-F390-2E2F-7C0A888FBF63}"/>
          </ac:spMkLst>
        </pc:spChg>
        <pc:spChg chg="del">
          <ac:chgData name="Antonio José Romero Barrera" userId="686c09f2-13db-4937-b57e-cf62817f331a" providerId="ADAL" clId="{37295496-CFBD-4709-A995-FB1D131F358E}" dt="2023-05-14T07:18:48.814" v="208" actId="478"/>
          <ac:spMkLst>
            <pc:docMk/>
            <pc:sldMk cId="1949350721" sldId="258"/>
            <ac:spMk id="6" creationId="{9D35E04F-4B58-3083-C652-4130B4355C9A}"/>
          </ac:spMkLst>
        </pc:spChg>
        <pc:spChg chg="add mod">
          <ac:chgData name="Antonio José Romero Barrera" userId="686c09f2-13db-4937-b57e-cf62817f331a" providerId="ADAL" clId="{37295496-CFBD-4709-A995-FB1D131F358E}" dt="2023-05-18T16:43:06.764" v="2241" actId="1076"/>
          <ac:spMkLst>
            <pc:docMk/>
            <pc:sldMk cId="1949350721" sldId="258"/>
            <ac:spMk id="6" creationId="{D2E332CD-7BC6-8774-C50F-AA7E2D25055B}"/>
          </ac:spMkLst>
        </pc:spChg>
        <pc:spChg chg="add mod">
          <ac:chgData name="Antonio José Romero Barrera" userId="686c09f2-13db-4937-b57e-cf62817f331a" providerId="ADAL" clId="{37295496-CFBD-4709-A995-FB1D131F358E}" dt="2023-05-18T16:43:03.462" v="2240" actId="1076"/>
          <ac:spMkLst>
            <pc:docMk/>
            <pc:sldMk cId="1949350721" sldId="258"/>
            <ac:spMk id="7" creationId="{4524D056-5660-6B20-32ED-9560A9D95702}"/>
          </ac:spMkLst>
        </pc:spChg>
        <pc:spChg chg="add mod">
          <ac:chgData name="Antonio José Romero Barrera" userId="686c09f2-13db-4937-b57e-cf62817f331a" providerId="ADAL" clId="{37295496-CFBD-4709-A995-FB1D131F358E}" dt="2023-05-14T09:07:33.787" v="2094" actId="1076"/>
          <ac:spMkLst>
            <pc:docMk/>
            <pc:sldMk cId="1949350721" sldId="258"/>
            <ac:spMk id="8" creationId="{69A6C2D8-5F20-BC29-2D2F-2DCD5537ADE0}"/>
          </ac:spMkLst>
        </pc:spChg>
        <pc:spChg chg="add mod">
          <ac:chgData name="Antonio José Romero Barrera" userId="686c09f2-13db-4937-b57e-cf62817f331a" providerId="ADAL" clId="{37295496-CFBD-4709-A995-FB1D131F358E}" dt="2023-05-14T09:07:47.314" v="2101" actId="20577"/>
          <ac:spMkLst>
            <pc:docMk/>
            <pc:sldMk cId="1949350721" sldId="258"/>
            <ac:spMk id="9" creationId="{50423C5B-4651-9E43-6176-E6B731E662ED}"/>
          </ac:spMkLst>
        </pc:spChg>
        <pc:spChg chg="del mod">
          <ac:chgData name="Antonio José Romero Barrera" userId="686c09f2-13db-4937-b57e-cf62817f331a" providerId="ADAL" clId="{37295496-CFBD-4709-A995-FB1D131F358E}" dt="2023-05-14T07:18:46.281" v="207" actId="478"/>
          <ac:spMkLst>
            <pc:docMk/>
            <pc:sldMk cId="1949350721" sldId="258"/>
            <ac:spMk id="9" creationId="{D09842BC-2537-7B1D-57F2-988DB6900B9A}"/>
          </ac:spMkLst>
        </pc:spChg>
        <pc:spChg chg="add mod">
          <ac:chgData name="Antonio José Romero Barrera" userId="686c09f2-13db-4937-b57e-cf62817f331a" providerId="ADAL" clId="{37295496-CFBD-4709-A995-FB1D131F358E}" dt="2023-05-18T16:42:54.445" v="2238" actId="1076"/>
          <ac:spMkLst>
            <pc:docMk/>
            <pc:sldMk cId="1949350721" sldId="258"/>
            <ac:spMk id="10" creationId="{2953F61E-F1C8-2908-152B-0AFCD8045C81}"/>
          </ac:spMkLst>
        </pc:spChg>
        <pc:spChg chg="add mod">
          <ac:chgData name="Antonio José Romero Barrera" userId="686c09f2-13db-4937-b57e-cf62817f331a" providerId="ADAL" clId="{37295496-CFBD-4709-A995-FB1D131F358E}" dt="2023-05-14T09:10:15.467" v="2121" actId="1076"/>
          <ac:spMkLst>
            <pc:docMk/>
            <pc:sldMk cId="1949350721" sldId="258"/>
            <ac:spMk id="11" creationId="{594F3D35-500C-CBF7-A9DA-EE5B5886D321}"/>
          </ac:spMkLst>
        </pc:spChg>
        <pc:spChg chg="add del mod">
          <ac:chgData name="Antonio José Romero Barrera" userId="686c09f2-13db-4937-b57e-cf62817f331a" providerId="ADAL" clId="{37295496-CFBD-4709-A995-FB1D131F358E}" dt="2023-05-14T07:11:11.315" v="62" actId="478"/>
          <ac:spMkLst>
            <pc:docMk/>
            <pc:sldMk cId="1949350721" sldId="258"/>
            <ac:spMk id="11" creationId="{AE518438-DA94-4F2B-3AF9-F64F8586B37E}"/>
          </ac:spMkLst>
        </pc:spChg>
        <pc:spChg chg="add mod">
          <ac:chgData name="Antonio José Romero Barrera" userId="686c09f2-13db-4937-b57e-cf62817f331a" providerId="ADAL" clId="{37295496-CFBD-4709-A995-FB1D131F358E}" dt="2023-05-14T07:19:42.473" v="224" actId="1076"/>
          <ac:spMkLst>
            <pc:docMk/>
            <pc:sldMk cId="1949350721" sldId="258"/>
            <ac:spMk id="12" creationId="{D5D34F90-63DD-C1ED-C1DD-6E19FFBB1C42}"/>
          </ac:spMkLst>
        </pc:spChg>
        <pc:spChg chg="add del mod">
          <ac:chgData name="Antonio José Romero Barrera" userId="686c09f2-13db-4937-b57e-cf62817f331a" providerId="ADAL" clId="{37295496-CFBD-4709-A995-FB1D131F358E}" dt="2023-05-14T07:14:51.175" v="144" actId="478"/>
          <ac:spMkLst>
            <pc:docMk/>
            <pc:sldMk cId="1949350721" sldId="258"/>
            <ac:spMk id="13" creationId="{7D49539A-8198-8B28-4897-AF25C5DD1247}"/>
          </ac:spMkLst>
        </pc:spChg>
        <pc:spChg chg="add mod">
          <ac:chgData name="Antonio José Romero Barrera" userId="686c09f2-13db-4937-b57e-cf62817f331a" providerId="ADAL" clId="{37295496-CFBD-4709-A995-FB1D131F358E}" dt="2023-05-14T09:07:20.752" v="2090" actId="1076"/>
          <ac:spMkLst>
            <pc:docMk/>
            <pc:sldMk cId="1949350721" sldId="258"/>
            <ac:spMk id="14" creationId="{5CE9A0C2-97AC-2EAD-DDC2-368BA83161C0}"/>
          </ac:spMkLst>
        </pc:spChg>
        <pc:spChg chg="add mod">
          <ac:chgData name="Antonio José Romero Barrera" userId="686c09f2-13db-4937-b57e-cf62817f331a" providerId="ADAL" clId="{37295496-CFBD-4709-A995-FB1D131F358E}" dt="2023-05-18T17:22:10.870" v="2276" actId="1076"/>
          <ac:spMkLst>
            <pc:docMk/>
            <pc:sldMk cId="1949350721" sldId="258"/>
            <ac:spMk id="15" creationId="{1ECC1441-266C-4A84-08A4-217407EF0662}"/>
          </ac:spMkLst>
        </pc:spChg>
        <pc:graphicFrameChg chg="del">
          <ac:chgData name="Antonio José Romero Barrera" userId="686c09f2-13db-4937-b57e-cf62817f331a" providerId="ADAL" clId="{37295496-CFBD-4709-A995-FB1D131F358E}" dt="2023-05-14T07:18:44.803" v="206" actId="478"/>
          <ac:graphicFrameMkLst>
            <pc:docMk/>
            <pc:sldMk cId="1949350721" sldId="258"/>
            <ac:graphicFrameMk id="8" creationId="{0D7A71B1-5CD6-7DDA-CB28-D5681B36E31C}"/>
          </ac:graphicFrameMkLst>
        </pc:graphicFrameChg>
        <pc:picChg chg="del">
          <ac:chgData name="Antonio José Romero Barrera" userId="686c09f2-13db-4937-b57e-cf62817f331a" providerId="ADAL" clId="{37295496-CFBD-4709-A995-FB1D131F358E}" dt="2023-05-14T07:18:49.598" v="209" actId="478"/>
          <ac:picMkLst>
            <pc:docMk/>
            <pc:sldMk cId="1949350721" sldId="258"/>
            <ac:picMk id="7" creationId="{0A854189-8FC7-816E-4E35-3C10DEDDAF03}"/>
          </ac:picMkLst>
        </pc:picChg>
      </pc:sldChg>
      <pc:sldChg chg="modSp mod modAnim">
        <pc:chgData name="Antonio José Romero Barrera" userId="686c09f2-13db-4937-b57e-cf62817f331a" providerId="ADAL" clId="{37295496-CFBD-4709-A995-FB1D131F358E}" dt="2023-05-14T09:26:06.293" v="2182"/>
        <pc:sldMkLst>
          <pc:docMk/>
          <pc:sldMk cId="255913821" sldId="269"/>
        </pc:sldMkLst>
        <pc:spChg chg="mod">
          <ac:chgData name="Antonio José Romero Barrera" userId="686c09f2-13db-4937-b57e-cf62817f331a" providerId="ADAL" clId="{37295496-CFBD-4709-A995-FB1D131F358E}" dt="2023-05-14T07:22:33.778" v="252" actId="404"/>
          <ac:spMkLst>
            <pc:docMk/>
            <pc:sldMk cId="255913821" sldId="269"/>
            <ac:spMk id="2" creationId="{F6B6166F-829B-4763-E918-B75FFFC57FD7}"/>
          </ac:spMkLst>
        </pc:spChg>
        <pc:spChg chg="mod">
          <ac:chgData name="Antonio José Romero Barrera" userId="686c09f2-13db-4937-b57e-cf62817f331a" providerId="ADAL" clId="{37295496-CFBD-4709-A995-FB1D131F358E}" dt="2023-05-14T09:25:50.364" v="2177" actId="1076"/>
          <ac:spMkLst>
            <pc:docMk/>
            <pc:sldMk cId="255913821" sldId="269"/>
            <ac:spMk id="3" creationId="{DE497FC6-62E6-AD4C-3271-40201C7840FA}"/>
          </ac:spMkLst>
        </pc:spChg>
      </pc:sldChg>
      <pc:sldChg chg="modSp mod">
        <pc:chgData name="Antonio José Romero Barrera" userId="686c09f2-13db-4937-b57e-cf62817f331a" providerId="ADAL" clId="{37295496-CFBD-4709-A995-FB1D131F358E}" dt="2023-05-18T16:46:30.432" v="2243" actId="1076"/>
        <pc:sldMkLst>
          <pc:docMk/>
          <pc:sldMk cId="554497494" sldId="271"/>
        </pc:sldMkLst>
        <pc:graphicFrameChg chg="mod">
          <ac:chgData name="Antonio José Romero Barrera" userId="686c09f2-13db-4937-b57e-cf62817f331a" providerId="ADAL" clId="{37295496-CFBD-4709-A995-FB1D131F358E}" dt="2023-05-18T16:46:30.432" v="2243" actId="1076"/>
          <ac:graphicFrameMkLst>
            <pc:docMk/>
            <pc:sldMk cId="554497494" sldId="271"/>
            <ac:graphicFrameMk id="3" creationId="{083DAE2F-8115-537D-AF36-E7ABEE3D4E16}"/>
          </ac:graphicFrameMkLst>
        </pc:graphicFrameChg>
      </pc:sldChg>
      <pc:sldChg chg="addSp modSp mod">
        <pc:chgData name="Antonio José Romero Barrera" userId="686c09f2-13db-4937-b57e-cf62817f331a" providerId="ADAL" clId="{37295496-CFBD-4709-A995-FB1D131F358E}" dt="2023-05-18T17:34:29.820" v="2303" actId="1076"/>
        <pc:sldMkLst>
          <pc:docMk/>
          <pc:sldMk cId="204335398" sldId="276"/>
        </pc:sldMkLst>
        <pc:spChg chg="mod">
          <ac:chgData name="Antonio José Romero Barrera" userId="686c09f2-13db-4937-b57e-cf62817f331a" providerId="ADAL" clId="{37295496-CFBD-4709-A995-FB1D131F358E}" dt="2023-05-14T07:27:13.459" v="371" actId="14100"/>
          <ac:spMkLst>
            <pc:docMk/>
            <pc:sldMk cId="204335398" sldId="276"/>
            <ac:spMk id="2" creationId="{F6B6166F-829B-4763-E918-B75FFFC57FD7}"/>
          </ac:spMkLst>
        </pc:spChg>
        <pc:spChg chg="add mod">
          <ac:chgData name="Antonio José Romero Barrera" userId="686c09f2-13db-4937-b57e-cf62817f331a" providerId="ADAL" clId="{37295496-CFBD-4709-A995-FB1D131F358E}" dt="2023-05-14T09:01:54.238" v="1909" actId="1076"/>
          <ac:spMkLst>
            <pc:docMk/>
            <pc:sldMk cId="204335398" sldId="276"/>
            <ac:spMk id="3" creationId="{7AA6BC07-650D-57DE-DDF4-2E3C79A5D992}"/>
          </ac:spMkLst>
        </pc:spChg>
        <pc:spChg chg="add mod">
          <ac:chgData name="Antonio José Romero Barrera" userId="686c09f2-13db-4937-b57e-cf62817f331a" providerId="ADAL" clId="{37295496-CFBD-4709-A995-FB1D131F358E}" dt="2023-05-14T09:02:00.999" v="1914" actId="20577"/>
          <ac:spMkLst>
            <pc:docMk/>
            <pc:sldMk cId="204335398" sldId="276"/>
            <ac:spMk id="6" creationId="{F78417AA-4187-8367-2331-B1E09135F933}"/>
          </ac:spMkLst>
        </pc:spChg>
        <pc:spChg chg="add mod">
          <ac:chgData name="Antonio José Romero Barrera" userId="686c09f2-13db-4937-b57e-cf62817f331a" providerId="ADAL" clId="{37295496-CFBD-4709-A995-FB1D131F358E}" dt="2023-05-14T09:02:10.081" v="1923" actId="14100"/>
          <ac:spMkLst>
            <pc:docMk/>
            <pc:sldMk cId="204335398" sldId="276"/>
            <ac:spMk id="7" creationId="{11A0A34A-9864-3797-7B3E-6AB60C902FBA}"/>
          </ac:spMkLst>
        </pc:spChg>
        <pc:spChg chg="add mod">
          <ac:chgData name="Antonio José Romero Barrera" userId="686c09f2-13db-4937-b57e-cf62817f331a" providerId="ADAL" clId="{37295496-CFBD-4709-A995-FB1D131F358E}" dt="2023-05-18T17:34:29.820" v="2303" actId="1076"/>
          <ac:spMkLst>
            <pc:docMk/>
            <pc:sldMk cId="204335398" sldId="276"/>
            <ac:spMk id="8" creationId="{626BBCDB-5020-E11D-97E1-77FB346C1491}"/>
          </ac:spMkLst>
        </pc:spChg>
        <pc:picChg chg="add mod">
          <ac:chgData name="Antonio José Romero Barrera" userId="686c09f2-13db-4937-b57e-cf62817f331a" providerId="ADAL" clId="{37295496-CFBD-4709-A995-FB1D131F358E}" dt="2023-05-14T09:01:31.525" v="1901" actId="1076"/>
          <ac:picMkLst>
            <pc:docMk/>
            <pc:sldMk cId="204335398" sldId="276"/>
            <ac:picMk id="2050" creationId="{CD4A7E21-679A-8643-BAF1-23F85846F67C}"/>
          </ac:picMkLst>
        </pc:picChg>
        <pc:picChg chg="add mod">
          <ac:chgData name="Antonio José Romero Barrera" userId="686c09f2-13db-4937-b57e-cf62817f331a" providerId="ADAL" clId="{37295496-CFBD-4709-A995-FB1D131F358E}" dt="2023-05-14T09:01:31.525" v="1901" actId="1076"/>
          <ac:picMkLst>
            <pc:docMk/>
            <pc:sldMk cId="204335398" sldId="276"/>
            <ac:picMk id="2052" creationId="{7019A35D-341D-1EF5-72FE-EB776C4A86BE}"/>
          </ac:picMkLst>
        </pc:picChg>
        <pc:picChg chg="add mod">
          <ac:chgData name="Antonio José Romero Barrera" userId="686c09f2-13db-4937-b57e-cf62817f331a" providerId="ADAL" clId="{37295496-CFBD-4709-A995-FB1D131F358E}" dt="2023-05-14T09:01:35.225" v="1902" actId="1076"/>
          <ac:picMkLst>
            <pc:docMk/>
            <pc:sldMk cId="204335398" sldId="276"/>
            <ac:picMk id="2054" creationId="{873AE5D5-6DDF-0251-B6E4-98A3EF4CB005}"/>
          </ac:picMkLst>
        </pc:picChg>
      </pc:sldChg>
      <pc:sldChg chg="addSp modSp mod">
        <pc:chgData name="Antonio José Romero Barrera" userId="686c09f2-13db-4937-b57e-cf62817f331a" providerId="ADAL" clId="{37295496-CFBD-4709-A995-FB1D131F358E}" dt="2023-05-14T07:38:15.300" v="666" actId="1076"/>
        <pc:sldMkLst>
          <pc:docMk/>
          <pc:sldMk cId="2101105512" sldId="277"/>
        </pc:sldMkLst>
        <pc:spChg chg="add mod">
          <ac:chgData name="Antonio José Romero Barrera" userId="686c09f2-13db-4937-b57e-cf62817f331a" providerId="ADAL" clId="{37295496-CFBD-4709-A995-FB1D131F358E}" dt="2023-05-14T07:38:15.300" v="666" actId="1076"/>
          <ac:spMkLst>
            <pc:docMk/>
            <pc:sldMk cId="2101105512" sldId="277"/>
            <ac:spMk id="7" creationId="{6DA929F8-B7AF-BE25-B5D4-341984E17F7F}"/>
          </ac:spMkLst>
        </pc:spChg>
      </pc:sldChg>
      <pc:sldChg chg="addSp modSp mod modAnim">
        <pc:chgData name="Antonio José Romero Barrera" userId="686c09f2-13db-4937-b57e-cf62817f331a" providerId="ADAL" clId="{37295496-CFBD-4709-A995-FB1D131F358E}" dt="2023-05-14T07:30:43.608" v="410"/>
        <pc:sldMkLst>
          <pc:docMk/>
          <pc:sldMk cId="3514290268" sldId="278"/>
        </pc:sldMkLst>
        <pc:spChg chg="mod">
          <ac:chgData name="Antonio José Romero Barrera" userId="686c09f2-13db-4937-b57e-cf62817f331a" providerId="ADAL" clId="{37295496-CFBD-4709-A995-FB1D131F358E}" dt="2023-05-14T07:26:40.633" v="327" actId="20577"/>
          <ac:spMkLst>
            <pc:docMk/>
            <pc:sldMk cId="3514290268" sldId="278"/>
            <ac:spMk id="2" creationId="{F6B6166F-829B-4763-E918-B75FFFC57FD7}"/>
          </ac:spMkLst>
        </pc:spChg>
        <pc:spChg chg="add mod">
          <ac:chgData name="Antonio José Romero Barrera" userId="686c09f2-13db-4937-b57e-cf62817f331a" providerId="ADAL" clId="{37295496-CFBD-4709-A995-FB1D131F358E}" dt="2023-05-14T07:30:07.574" v="407" actId="164"/>
          <ac:spMkLst>
            <pc:docMk/>
            <pc:sldMk cId="3514290268" sldId="278"/>
            <ac:spMk id="6" creationId="{4BFA12AD-D387-6506-D2EF-ECF448BA8097}"/>
          </ac:spMkLst>
        </pc:spChg>
        <pc:spChg chg="add mod">
          <ac:chgData name="Antonio José Romero Barrera" userId="686c09f2-13db-4937-b57e-cf62817f331a" providerId="ADAL" clId="{37295496-CFBD-4709-A995-FB1D131F358E}" dt="2023-05-14T07:30:07.574" v="407" actId="164"/>
          <ac:spMkLst>
            <pc:docMk/>
            <pc:sldMk cId="3514290268" sldId="278"/>
            <ac:spMk id="8" creationId="{F4D13166-67DE-17CA-6401-C0176D04754C}"/>
          </ac:spMkLst>
        </pc:spChg>
        <pc:spChg chg="add mod">
          <ac:chgData name="Antonio José Romero Barrera" userId="686c09f2-13db-4937-b57e-cf62817f331a" providerId="ADAL" clId="{37295496-CFBD-4709-A995-FB1D131F358E}" dt="2023-05-14T07:30:07.574" v="407" actId="164"/>
          <ac:spMkLst>
            <pc:docMk/>
            <pc:sldMk cId="3514290268" sldId="278"/>
            <ac:spMk id="9" creationId="{D6E63784-F4F0-F845-BDA3-0B7D4097D08E}"/>
          </ac:spMkLst>
        </pc:spChg>
        <pc:spChg chg="add mod">
          <ac:chgData name="Antonio José Romero Barrera" userId="686c09f2-13db-4937-b57e-cf62817f331a" providerId="ADAL" clId="{37295496-CFBD-4709-A995-FB1D131F358E}" dt="2023-05-14T07:30:07.574" v="407" actId="164"/>
          <ac:spMkLst>
            <pc:docMk/>
            <pc:sldMk cId="3514290268" sldId="278"/>
            <ac:spMk id="10" creationId="{929DD0C9-CB25-32DD-0E8E-40B7F141824E}"/>
          </ac:spMkLst>
        </pc:spChg>
        <pc:spChg chg="add mod">
          <ac:chgData name="Antonio José Romero Barrera" userId="686c09f2-13db-4937-b57e-cf62817f331a" providerId="ADAL" clId="{37295496-CFBD-4709-A995-FB1D131F358E}" dt="2023-05-14T07:30:07.574" v="407" actId="164"/>
          <ac:spMkLst>
            <pc:docMk/>
            <pc:sldMk cId="3514290268" sldId="278"/>
            <ac:spMk id="11" creationId="{2D512769-4F23-E18E-4D65-CB4C6F472602}"/>
          </ac:spMkLst>
        </pc:spChg>
        <pc:spChg chg="add mod">
          <ac:chgData name="Antonio José Romero Barrera" userId="686c09f2-13db-4937-b57e-cf62817f331a" providerId="ADAL" clId="{37295496-CFBD-4709-A995-FB1D131F358E}" dt="2023-05-14T07:30:07.574" v="407" actId="164"/>
          <ac:spMkLst>
            <pc:docMk/>
            <pc:sldMk cId="3514290268" sldId="278"/>
            <ac:spMk id="12" creationId="{1AC48FBC-0998-AFE9-608E-C48F5E00280F}"/>
          </ac:spMkLst>
        </pc:spChg>
        <pc:spChg chg="add mod">
          <ac:chgData name="Antonio José Romero Barrera" userId="686c09f2-13db-4937-b57e-cf62817f331a" providerId="ADAL" clId="{37295496-CFBD-4709-A995-FB1D131F358E}" dt="2023-05-14T07:30:07.574" v="407" actId="164"/>
          <ac:spMkLst>
            <pc:docMk/>
            <pc:sldMk cId="3514290268" sldId="278"/>
            <ac:spMk id="13" creationId="{47FA878A-A85B-170F-3AE6-64DCB723B607}"/>
          </ac:spMkLst>
        </pc:spChg>
        <pc:spChg chg="add mod">
          <ac:chgData name="Antonio José Romero Barrera" userId="686c09f2-13db-4937-b57e-cf62817f331a" providerId="ADAL" clId="{37295496-CFBD-4709-A995-FB1D131F358E}" dt="2023-05-14T07:30:07.574" v="407" actId="164"/>
          <ac:spMkLst>
            <pc:docMk/>
            <pc:sldMk cId="3514290268" sldId="278"/>
            <ac:spMk id="14" creationId="{D5F08CA6-489E-0E2D-667B-2FCD8A5BA509}"/>
          </ac:spMkLst>
        </pc:spChg>
        <pc:spChg chg="add mod">
          <ac:chgData name="Antonio José Romero Barrera" userId="686c09f2-13db-4937-b57e-cf62817f331a" providerId="ADAL" clId="{37295496-CFBD-4709-A995-FB1D131F358E}" dt="2023-05-14T07:30:07.574" v="407" actId="164"/>
          <ac:spMkLst>
            <pc:docMk/>
            <pc:sldMk cId="3514290268" sldId="278"/>
            <ac:spMk id="15" creationId="{83E2A711-852A-B7CD-5B05-638C59117713}"/>
          </ac:spMkLst>
        </pc:spChg>
        <pc:spChg chg="add mod">
          <ac:chgData name="Antonio José Romero Barrera" userId="686c09f2-13db-4937-b57e-cf62817f331a" providerId="ADAL" clId="{37295496-CFBD-4709-A995-FB1D131F358E}" dt="2023-05-14T07:30:07.574" v="407" actId="164"/>
          <ac:spMkLst>
            <pc:docMk/>
            <pc:sldMk cId="3514290268" sldId="278"/>
            <ac:spMk id="16" creationId="{5158CBE4-88F2-E17A-BFCC-652E8864BFAA}"/>
          </ac:spMkLst>
        </pc:spChg>
        <pc:spChg chg="add mod">
          <ac:chgData name="Antonio José Romero Barrera" userId="686c09f2-13db-4937-b57e-cf62817f331a" providerId="ADAL" clId="{37295496-CFBD-4709-A995-FB1D131F358E}" dt="2023-05-14T07:30:07.574" v="407" actId="164"/>
          <ac:spMkLst>
            <pc:docMk/>
            <pc:sldMk cId="3514290268" sldId="278"/>
            <ac:spMk id="17" creationId="{A4ACF9C1-3932-32A2-480B-7BA9307420A0}"/>
          </ac:spMkLst>
        </pc:spChg>
        <pc:spChg chg="add mod">
          <ac:chgData name="Antonio José Romero Barrera" userId="686c09f2-13db-4937-b57e-cf62817f331a" providerId="ADAL" clId="{37295496-CFBD-4709-A995-FB1D131F358E}" dt="2023-05-14T07:30:07.574" v="407" actId="164"/>
          <ac:spMkLst>
            <pc:docMk/>
            <pc:sldMk cId="3514290268" sldId="278"/>
            <ac:spMk id="18" creationId="{75D0D2AD-896C-5379-272E-30D089BCC7D5}"/>
          </ac:spMkLst>
        </pc:spChg>
        <pc:spChg chg="add mod">
          <ac:chgData name="Antonio José Romero Barrera" userId="686c09f2-13db-4937-b57e-cf62817f331a" providerId="ADAL" clId="{37295496-CFBD-4709-A995-FB1D131F358E}" dt="2023-05-14T07:30:07.574" v="407" actId="164"/>
          <ac:spMkLst>
            <pc:docMk/>
            <pc:sldMk cId="3514290268" sldId="278"/>
            <ac:spMk id="19" creationId="{DFC52106-DE2A-9DFC-3F9F-DFA4D7CF5532}"/>
          </ac:spMkLst>
        </pc:spChg>
        <pc:spChg chg="add mod">
          <ac:chgData name="Antonio José Romero Barrera" userId="686c09f2-13db-4937-b57e-cf62817f331a" providerId="ADAL" clId="{37295496-CFBD-4709-A995-FB1D131F358E}" dt="2023-05-14T07:30:07.574" v="407" actId="164"/>
          <ac:spMkLst>
            <pc:docMk/>
            <pc:sldMk cId="3514290268" sldId="278"/>
            <ac:spMk id="20" creationId="{D770AEC5-5F59-7C2B-6FB8-07FBD051E360}"/>
          </ac:spMkLst>
        </pc:spChg>
        <pc:grpChg chg="add mod">
          <ac:chgData name="Antonio José Romero Barrera" userId="686c09f2-13db-4937-b57e-cf62817f331a" providerId="ADAL" clId="{37295496-CFBD-4709-A995-FB1D131F358E}" dt="2023-05-14T07:30:07.574" v="407" actId="164"/>
          <ac:grpSpMkLst>
            <pc:docMk/>
            <pc:sldMk cId="3514290268" sldId="278"/>
            <ac:grpSpMk id="21" creationId="{5F64A5C0-1367-91B6-C097-8DEDC7EDF248}"/>
          </ac:grpSpMkLst>
        </pc:grpChg>
      </pc:sldChg>
      <pc:sldChg chg="addSp modSp mod modTransition">
        <pc:chgData name="Antonio José Romero Barrera" userId="686c09f2-13db-4937-b57e-cf62817f331a" providerId="ADAL" clId="{37295496-CFBD-4709-A995-FB1D131F358E}" dt="2023-05-14T09:03:14.531" v="1957"/>
        <pc:sldMkLst>
          <pc:docMk/>
          <pc:sldMk cId="2861854293" sldId="279"/>
        </pc:sldMkLst>
        <pc:spChg chg="add mod">
          <ac:chgData name="Antonio José Romero Barrera" userId="686c09f2-13db-4937-b57e-cf62817f331a" providerId="ADAL" clId="{37295496-CFBD-4709-A995-FB1D131F358E}" dt="2023-05-14T09:02:34.584" v="1947" actId="1076"/>
          <ac:spMkLst>
            <pc:docMk/>
            <pc:sldMk cId="2861854293" sldId="279"/>
            <ac:spMk id="3" creationId="{E2302F34-2CA7-7FD0-9925-A040C9F091B1}"/>
          </ac:spMkLst>
        </pc:spChg>
        <pc:spChg chg="add mod">
          <ac:chgData name="Antonio José Romero Barrera" userId="686c09f2-13db-4937-b57e-cf62817f331a" providerId="ADAL" clId="{37295496-CFBD-4709-A995-FB1D131F358E}" dt="2023-05-14T09:02:46.402" v="1955" actId="20577"/>
          <ac:spMkLst>
            <pc:docMk/>
            <pc:sldMk cId="2861854293" sldId="279"/>
            <ac:spMk id="6" creationId="{CC1BC3E4-FF9A-1FB4-1904-21B5B54C5775}"/>
          </ac:spMkLst>
        </pc:spChg>
      </pc:sldChg>
      <pc:sldChg chg="addSp modSp mod">
        <pc:chgData name="Antonio José Romero Barrera" userId="686c09f2-13db-4937-b57e-cf62817f331a" providerId="ADAL" clId="{37295496-CFBD-4709-A995-FB1D131F358E}" dt="2023-05-14T07:57:40.044" v="1095" actId="1076"/>
        <pc:sldMkLst>
          <pc:docMk/>
          <pc:sldMk cId="4049159731" sldId="281"/>
        </pc:sldMkLst>
        <pc:spChg chg="add mod">
          <ac:chgData name="Antonio José Romero Barrera" userId="686c09f2-13db-4937-b57e-cf62817f331a" providerId="ADAL" clId="{37295496-CFBD-4709-A995-FB1D131F358E}" dt="2023-05-14T07:57:40.044" v="1095" actId="1076"/>
          <ac:spMkLst>
            <pc:docMk/>
            <pc:sldMk cId="4049159731" sldId="281"/>
            <ac:spMk id="7" creationId="{B2F7CA8C-4481-443C-D647-71AE9E572B70}"/>
          </ac:spMkLst>
        </pc:spChg>
        <pc:spChg chg="mod">
          <ac:chgData name="Antonio José Romero Barrera" userId="686c09f2-13db-4937-b57e-cf62817f331a" providerId="ADAL" clId="{37295496-CFBD-4709-A995-FB1D131F358E}" dt="2023-05-14T07:33:59.817" v="572" actId="20577"/>
          <ac:spMkLst>
            <pc:docMk/>
            <pc:sldMk cId="4049159731" sldId="281"/>
            <ac:spMk id="11" creationId="{B2B21502-1FCA-963D-4D62-CCD884A90C1E}"/>
          </ac:spMkLst>
        </pc:spChg>
      </pc:sldChg>
      <pc:sldChg chg="modAnim">
        <pc:chgData name="Antonio José Romero Barrera" userId="686c09f2-13db-4937-b57e-cf62817f331a" providerId="ADAL" clId="{37295496-CFBD-4709-A995-FB1D131F358E}" dt="2023-05-14T09:09:31.577" v="2119"/>
        <pc:sldMkLst>
          <pc:docMk/>
          <pc:sldMk cId="1729966555" sldId="284"/>
        </pc:sldMkLst>
      </pc:sldChg>
      <pc:sldChg chg="addSp modSp modAnim">
        <pc:chgData name="Antonio José Romero Barrera" userId="686c09f2-13db-4937-b57e-cf62817f331a" providerId="ADAL" clId="{37295496-CFBD-4709-A995-FB1D131F358E}" dt="2023-05-14T12:37:35.550" v="2183"/>
        <pc:sldMkLst>
          <pc:docMk/>
          <pc:sldMk cId="3262005918" sldId="285"/>
        </pc:sldMkLst>
        <pc:picChg chg="mod">
          <ac:chgData name="Antonio José Romero Barrera" userId="686c09f2-13db-4937-b57e-cf62817f331a" providerId="ADAL" clId="{37295496-CFBD-4709-A995-FB1D131F358E}" dt="2023-05-14T07:04:21.083" v="2" actId="1076"/>
          <ac:picMkLst>
            <pc:docMk/>
            <pc:sldMk cId="3262005918" sldId="285"/>
            <ac:picMk id="3" creationId="{DA4057C8-CA18-6411-1ADB-C3FDD098A71C}"/>
          </ac:picMkLst>
        </pc:picChg>
        <pc:picChg chg="add mod">
          <ac:chgData name="Antonio José Romero Barrera" userId="686c09f2-13db-4937-b57e-cf62817f331a" providerId="ADAL" clId="{37295496-CFBD-4709-A995-FB1D131F358E}" dt="2023-05-14T07:04:29.617" v="5" actId="1076"/>
          <ac:picMkLst>
            <pc:docMk/>
            <pc:sldMk cId="3262005918" sldId="285"/>
            <ac:picMk id="6" creationId="{3C9CF523-BCA3-B874-AC18-0564D4AD3567}"/>
          </ac:picMkLst>
        </pc:picChg>
      </pc:sldChg>
      <pc:sldChg chg="addSp modSp mod modAnim">
        <pc:chgData name="Antonio José Romero Barrera" userId="686c09f2-13db-4937-b57e-cf62817f331a" providerId="ADAL" clId="{37295496-CFBD-4709-A995-FB1D131F358E}" dt="2023-05-14T09:01:05.607" v="1898"/>
        <pc:sldMkLst>
          <pc:docMk/>
          <pc:sldMk cId="3299088140" sldId="296"/>
        </pc:sldMkLst>
        <pc:spChg chg="add mod">
          <ac:chgData name="Antonio José Romero Barrera" userId="686c09f2-13db-4937-b57e-cf62817f331a" providerId="ADAL" clId="{37295496-CFBD-4709-A995-FB1D131F358E}" dt="2023-05-14T08:59:53.002" v="1777" actId="113"/>
          <ac:spMkLst>
            <pc:docMk/>
            <pc:sldMk cId="3299088140" sldId="296"/>
            <ac:spMk id="3" creationId="{6AEDF707-AB7E-4CC9-0810-2A40BDE20CC7}"/>
          </ac:spMkLst>
        </pc:spChg>
        <pc:spChg chg="add mod">
          <ac:chgData name="Antonio José Romero Barrera" userId="686c09f2-13db-4937-b57e-cf62817f331a" providerId="ADAL" clId="{37295496-CFBD-4709-A995-FB1D131F358E}" dt="2023-05-14T08:59:55.719" v="1778" actId="113"/>
          <ac:spMkLst>
            <pc:docMk/>
            <pc:sldMk cId="3299088140" sldId="296"/>
            <ac:spMk id="6" creationId="{37ABFB0F-0797-D9C1-8B1E-FD06C565054D}"/>
          </ac:spMkLst>
        </pc:spChg>
        <pc:spChg chg="add mod">
          <ac:chgData name="Antonio José Romero Barrera" userId="686c09f2-13db-4937-b57e-cf62817f331a" providerId="ADAL" clId="{37295496-CFBD-4709-A995-FB1D131F358E}" dt="2023-05-14T09:00:33.665" v="1888" actId="20577"/>
          <ac:spMkLst>
            <pc:docMk/>
            <pc:sldMk cId="3299088140" sldId="296"/>
            <ac:spMk id="7" creationId="{BF75142C-7637-BD66-E188-D2B858A8E96F}"/>
          </ac:spMkLst>
        </pc:spChg>
      </pc:sldChg>
      <pc:sldChg chg="delSp add mod delAnim">
        <pc:chgData name="Antonio José Romero Barrera" userId="686c09f2-13db-4937-b57e-cf62817f331a" providerId="ADAL" clId="{37295496-CFBD-4709-A995-FB1D131F358E}" dt="2023-05-14T07:19:26.803" v="220" actId="478"/>
        <pc:sldMkLst>
          <pc:docMk/>
          <pc:sldMk cId="2076581728" sldId="298"/>
        </pc:sldMkLst>
        <pc:spChg chg="del">
          <ac:chgData name="Antonio José Romero Barrera" userId="686c09f2-13db-4937-b57e-cf62817f331a" providerId="ADAL" clId="{37295496-CFBD-4709-A995-FB1D131F358E}" dt="2023-05-14T07:19:15.464" v="217" actId="478"/>
          <ac:spMkLst>
            <pc:docMk/>
            <pc:sldMk cId="2076581728" sldId="298"/>
            <ac:spMk id="10" creationId="{2953F61E-F1C8-2908-152B-0AFCD8045C81}"/>
          </ac:spMkLst>
        </pc:spChg>
        <pc:spChg chg="del">
          <ac:chgData name="Antonio José Romero Barrera" userId="686c09f2-13db-4937-b57e-cf62817f331a" providerId="ADAL" clId="{37295496-CFBD-4709-A995-FB1D131F358E}" dt="2023-05-14T07:19:18.588" v="218" actId="478"/>
          <ac:spMkLst>
            <pc:docMk/>
            <pc:sldMk cId="2076581728" sldId="298"/>
            <ac:spMk id="12" creationId="{D5D34F90-63DD-C1ED-C1DD-6E19FFBB1C42}"/>
          </ac:spMkLst>
        </pc:spChg>
        <pc:spChg chg="del">
          <ac:chgData name="Antonio José Romero Barrera" userId="686c09f2-13db-4937-b57e-cf62817f331a" providerId="ADAL" clId="{37295496-CFBD-4709-A995-FB1D131F358E}" dt="2023-05-14T07:19:19.797" v="219" actId="478"/>
          <ac:spMkLst>
            <pc:docMk/>
            <pc:sldMk cId="2076581728" sldId="298"/>
            <ac:spMk id="14" creationId="{5CE9A0C2-97AC-2EAD-DDC2-368BA83161C0}"/>
          </ac:spMkLst>
        </pc:spChg>
        <pc:spChg chg="del">
          <ac:chgData name="Antonio José Romero Barrera" userId="686c09f2-13db-4937-b57e-cf62817f331a" providerId="ADAL" clId="{37295496-CFBD-4709-A995-FB1D131F358E}" dt="2023-05-14T07:19:26.803" v="220" actId="478"/>
          <ac:spMkLst>
            <pc:docMk/>
            <pc:sldMk cId="2076581728" sldId="298"/>
            <ac:spMk id="15" creationId="{1ECC1441-266C-4A84-08A4-217407EF0662}"/>
          </ac:spMkLst>
        </pc:spChg>
      </pc:sldChg>
      <pc:sldChg chg="addSp delSp modSp add mod modTransition modAnim">
        <pc:chgData name="Antonio José Romero Barrera" userId="686c09f2-13db-4937-b57e-cf62817f331a" providerId="ADAL" clId="{37295496-CFBD-4709-A995-FB1D131F358E}" dt="2023-05-14T09:21:23.273" v="2168"/>
        <pc:sldMkLst>
          <pc:docMk/>
          <pc:sldMk cId="2733849780" sldId="299"/>
        </pc:sldMkLst>
        <pc:spChg chg="del">
          <ac:chgData name="Antonio José Romero Barrera" userId="686c09f2-13db-4937-b57e-cf62817f331a" providerId="ADAL" clId="{37295496-CFBD-4709-A995-FB1D131F358E}" dt="2023-05-14T07:35:57.885" v="581" actId="478"/>
          <ac:spMkLst>
            <pc:docMk/>
            <pc:sldMk cId="2733849780" sldId="299"/>
            <ac:spMk id="3" creationId="{0F7DF389-E785-757F-90AD-6455B4FAFCBD}"/>
          </ac:spMkLst>
        </pc:spChg>
        <pc:spChg chg="add mod">
          <ac:chgData name="Antonio José Romero Barrera" userId="686c09f2-13db-4937-b57e-cf62817f331a" providerId="ADAL" clId="{37295496-CFBD-4709-A995-FB1D131F358E}" dt="2023-05-14T09:20:41.644" v="2163" actId="1076"/>
          <ac:spMkLst>
            <pc:docMk/>
            <pc:sldMk cId="2733849780" sldId="299"/>
            <ac:spMk id="3" creationId="{97375EBC-91AE-89FE-E4C8-D054B099BED2}"/>
          </ac:spMkLst>
        </pc:spChg>
        <pc:spChg chg="del">
          <ac:chgData name="Antonio José Romero Barrera" userId="686c09f2-13db-4937-b57e-cf62817f331a" providerId="ADAL" clId="{37295496-CFBD-4709-A995-FB1D131F358E}" dt="2023-05-14T07:36:00.161" v="583" actId="478"/>
          <ac:spMkLst>
            <pc:docMk/>
            <pc:sldMk cId="2733849780" sldId="299"/>
            <ac:spMk id="6" creationId="{776EC89A-06F3-1E5D-3BD5-47E6C79A7331}"/>
          </ac:spMkLst>
        </pc:spChg>
        <pc:spChg chg="del">
          <ac:chgData name="Antonio José Romero Barrera" userId="686c09f2-13db-4937-b57e-cf62817f331a" providerId="ADAL" clId="{37295496-CFBD-4709-A995-FB1D131F358E}" dt="2023-05-14T07:35:58.836" v="582" actId="478"/>
          <ac:spMkLst>
            <pc:docMk/>
            <pc:sldMk cId="2733849780" sldId="299"/>
            <ac:spMk id="7" creationId="{4B46E8A4-2E19-2345-06CD-0EC4BA56EF4E}"/>
          </ac:spMkLst>
        </pc:spChg>
        <pc:spChg chg="add mod">
          <ac:chgData name="Antonio José Romero Barrera" userId="686c09f2-13db-4937-b57e-cf62817f331a" providerId="ADAL" clId="{37295496-CFBD-4709-A995-FB1D131F358E}" dt="2023-05-14T09:20:52.655" v="2165" actId="1076"/>
          <ac:spMkLst>
            <pc:docMk/>
            <pc:sldMk cId="2733849780" sldId="299"/>
            <ac:spMk id="7" creationId="{DFE607DB-FB41-A152-3CDA-93DA8F7CB37B}"/>
          </ac:spMkLst>
        </pc:spChg>
        <pc:spChg chg="del">
          <ac:chgData name="Antonio José Romero Barrera" userId="686c09f2-13db-4937-b57e-cf62817f331a" providerId="ADAL" clId="{37295496-CFBD-4709-A995-FB1D131F358E}" dt="2023-05-14T07:35:55.711" v="579" actId="478"/>
          <ac:spMkLst>
            <pc:docMk/>
            <pc:sldMk cId="2733849780" sldId="299"/>
            <ac:spMk id="8" creationId="{C7B389BE-6CCD-E5A6-5D06-100ECBF6B9F3}"/>
          </ac:spMkLst>
        </pc:spChg>
        <pc:spChg chg="add mod">
          <ac:chgData name="Antonio José Romero Barrera" userId="686c09f2-13db-4937-b57e-cf62817f331a" providerId="ADAL" clId="{37295496-CFBD-4709-A995-FB1D131F358E}" dt="2023-05-14T09:20:16.543" v="2155" actId="21"/>
          <ac:spMkLst>
            <pc:docMk/>
            <pc:sldMk cId="2733849780" sldId="299"/>
            <ac:spMk id="9" creationId="{03554F69-DE5E-51B3-ADA8-7ACFAF063EEA}"/>
          </ac:spMkLst>
        </pc:spChg>
        <pc:spChg chg="add mod">
          <ac:chgData name="Antonio José Romero Barrera" userId="686c09f2-13db-4937-b57e-cf62817f331a" providerId="ADAL" clId="{37295496-CFBD-4709-A995-FB1D131F358E}" dt="2023-05-14T07:43:15.705" v="1067" actId="1076"/>
          <ac:spMkLst>
            <pc:docMk/>
            <pc:sldMk cId="2733849780" sldId="299"/>
            <ac:spMk id="11" creationId="{A9B820C9-C4C1-C922-0819-121CC44BB8C4}"/>
          </ac:spMkLst>
        </pc:spChg>
        <pc:spChg chg="add del">
          <ac:chgData name="Antonio José Romero Barrera" userId="686c09f2-13db-4937-b57e-cf62817f331a" providerId="ADAL" clId="{37295496-CFBD-4709-A995-FB1D131F358E}" dt="2023-05-14T07:43:21.524" v="1069" actId="22"/>
          <ac:spMkLst>
            <pc:docMk/>
            <pc:sldMk cId="2733849780" sldId="299"/>
            <ac:spMk id="15" creationId="{CB63A25C-0A63-2713-3561-2706DCE3EFDB}"/>
          </ac:spMkLst>
        </pc:spChg>
        <pc:spChg chg="add mod">
          <ac:chgData name="Antonio José Romero Barrera" userId="686c09f2-13db-4937-b57e-cf62817f331a" providerId="ADAL" clId="{37295496-CFBD-4709-A995-FB1D131F358E}" dt="2023-05-14T07:43:29.475" v="1074" actId="14100"/>
          <ac:spMkLst>
            <pc:docMk/>
            <pc:sldMk cId="2733849780" sldId="299"/>
            <ac:spMk id="19" creationId="{FE783CA1-C827-D6FC-B715-0F8D9B3ADE4A}"/>
          </ac:spMkLst>
        </pc:spChg>
        <pc:picChg chg="del">
          <ac:chgData name="Antonio José Romero Barrera" userId="686c09f2-13db-4937-b57e-cf62817f331a" providerId="ADAL" clId="{37295496-CFBD-4709-A995-FB1D131F358E}" dt="2023-05-14T07:35:51.660" v="574" actId="478"/>
          <ac:picMkLst>
            <pc:docMk/>
            <pc:sldMk cId="2733849780" sldId="299"/>
            <ac:picMk id="10" creationId="{CB8A8219-11AF-46AC-B227-2AC018DCBC57}"/>
          </ac:picMkLst>
        </pc:picChg>
        <pc:picChg chg="del">
          <ac:chgData name="Antonio José Romero Barrera" userId="686c09f2-13db-4937-b57e-cf62817f331a" providerId="ADAL" clId="{37295496-CFBD-4709-A995-FB1D131F358E}" dt="2023-05-14T07:36:02.524" v="587" actId="478"/>
          <ac:picMkLst>
            <pc:docMk/>
            <pc:sldMk cId="2733849780" sldId="299"/>
            <ac:picMk id="12" creationId="{2CA27ED0-08A8-005D-D6A1-1D7C2142AC44}"/>
          </ac:picMkLst>
        </pc:picChg>
        <pc:picChg chg="del">
          <ac:chgData name="Antonio José Romero Barrera" userId="686c09f2-13db-4937-b57e-cf62817f331a" providerId="ADAL" clId="{37295496-CFBD-4709-A995-FB1D131F358E}" dt="2023-05-14T07:36:02.123" v="586" actId="478"/>
          <ac:picMkLst>
            <pc:docMk/>
            <pc:sldMk cId="2733849780" sldId="299"/>
            <ac:picMk id="14" creationId="{8F0C2683-0D67-1085-A069-1092EF3DD71B}"/>
          </ac:picMkLst>
        </pc:picChg>
        <pc:picChg chg="del">
          <ac:chgData name="Antonio José Romero Barrera" userId="686c09f2-13db-4937-b57e-cf62817f331a" providerId="ADAL" clId="{37295496-CFBD-4709-A995-FB1D131F358E}" dt="2023-05-14T07:36:00.913" v="584" actId="478"/>
          <ac:picMkLst>
            <pc:docMk/>
            <pc:sldMk cId="2733849780" sldId="299"/>
            <ac:picMk id="1028" creationId="{6E416BD4-8117-A422-4E3C-EC8399D3DB25}"/>
          </ac:picMkLst>
        </pc:picChg>
        <pc:picChg chg="del">
          <ac:chgData name="Antonio José Romero Barrera" userId="686c09f2-13db-4937-b57e-cf62817f331a" providerId="ADAL" clId="{37295496-CFBD-4709-A995-FB1D131F358E}" dt="2023-05-14T07:35:53.486" v="577" actId="478"/>
          <ac:picMkLst>
            <pc:docMk/>
            <pc:sldMk cId="2733849780" sldId="299"/>
            <ac:picMk id="1030" creationId="{14DC255B-856D-7D34-2F0C-4FDDEBAE8095}"/>
          </ac:picMkLst>
        </pc:picChg>
        <pc:picChg chg="del">
          <ac:chgData name="Antonio José Romero Barrera" userId="686c09f2-13db-4937-b57e-cf62817f331a" providerId="ADAL" clId="{37295496-CFBD-4709-A995-FB1D131F358E}" dt="2023-05-14T07:36:01.475" v="585" actId="478"/>
          <ac:picMkLst>
            <pc:docMk/>
            <pc:sldMk cId="2733849780" sldId="299"/>
            <ac:picMk id="1032" creationId="{33E09B56-5898-F880-21FA-D126037EEA8B}"/>
          </ac:picMkLst>
        </pc:picChg>
        <pc:picChg chg="del">
          <ac:chgData name="Antonio José Romero Barrera" userId="686c09f2-13db-4937-b57e-cf62817f331a" providerId="ADAL" clId="{37295496-CFBD-4709-A995-FB1D131F358E}" dt="2023-05-14T07:35:52.848" v="576" actId="478"/>
          <ac:picMkLst>
            <pc:docMk/>
            <pc:sldMk cId="2733849780" sldId="299"/>
            <ac:picMk id="1034" creationId="{7ECE4DA3-F462-4E9E-6026-82188E790A87}"/>
          </ac:picMkLst>
        </pc:picChg>
        <pc:picChg chg="del">
          <ac:chgData name="Antonio José Romero Barrera" userId="686c09f2-13db-4937-b57e-cf62817f331a" providerId="ADAL" clId="{37295496-CFBD-4709-A995-FB1D131F358E}" dt="2023-05-14T07:35:52.285" v="575" actId="478"/>
          <ac:picMkLst>
            <pc:docMk/>
            <pc:sldMk cId="2733849780" sldId="299"/>
            <ac:picMk id="1036" creationId="{81A02A53-05B2-A9AC-48FA-3CA26831F061}"/>
          </ac:picMkLst>
        </pc:picChg>
        <pc:cxnChg chg="del mod">
          <ac:chgData name="Antonio José Romero Barrera" userId="686c09f2-13db-4937-b57e-cf62817f331a" providerId="ADAL" clId="{37295496-CFBD-4709-A995-FB1D131F358E}" dt="2023-05-14T07:35:54.274" v="578" actId="478"/>
          <ac:cxnSpMkLst>
            <pc:docMk/>
            <pc:sldMk cId="2733849780" sldId="299"/>
            <ac:cxnSpMk id="16" creationId="{BD25A463-23A1-4850-EBB7-97570B0076EA}"/>
          </ac:cxnSpMkLst>
        </pc:cxnChg>
        <pc:cxnChg chg="del">
          <ac:chgData name="Antonio José Romero Barrera" userId="686c09f2-13db-4937-b57e-cf62817f331a" providerId="ADAL" clId="{37295496-CFBD-4709-A995-FB1D131F358E}" dt="2023-05-14T07:35:56.550" v="580" actId="478"/>
          <ac:cxnSpMkLst>
            <pc:docMk/>
            <pc:sldMk cId="2733849780" sldId="299"/>
            <ac:cxnSpMk id="17" creationId="{3F4997B7-07C5-F5F7-D560-43336219368F}"/>
          </ac:cxnSpMkLst>
        </pc:cxnChg>
      </pc:sldChg>
    </pc:docChg>
  </pc:docChgLst>
  <pc:docChgLst>
    <pc:chgData name="Antonio José Romero Barrera" userId="686c09f2-13db-4937-b57e-cf62817f331a" providerId="ADAL" clId="{8D101FBB-8509-460C-BB8A-5D8562634A50}"/>
    <pc:docChg chg="undo custSel addSld delSld modSld sldOrd">
      <pc:chgData name="Antonio José Romero Barrera" userId="686c09f2-13db-4937-b57e-cf62817f331a" providerId="ADAL" clId="{8D101FBB-8509-460C-BB8A-5D8562634A50}" dt="2023-05-11T22:09:23.573" v="1518" actId="2890"/>
      <pc:docMkLst>
        <pc:docMk/>
      </pc:docMkLst>
      <pc:sldChg chg="addSp modSp">
        <pc:chgData name="Antonio José Romero Barrera" userId="686c09f2-13db-4937-b57e-cf62817f331a" providerId="ADAL" clId="{8D101FBB-8509-460C-BB8A-5D8562634A50}" dt="2023-05-11T21:46:12.299" v="1152" actId="1076"/>
        <pc:sldMkLst>
          <pc:docMk/>
          <pc:sldMk cId="836690956" sldId="257"/>
        </pc:sldMkLst>
        <pc:picChg chg="add mod">
          <ac:chgData name="Antonio José Romero Barrera" userId="686c09f2-13db-4937-b57e-cf62817f331a" providerId="ADAL" clId="{8D101FBB-8509-460C-BB8A-5D8562634A50}" dt="2023-05-11T20:40:03.512" v="13" actId="1076"/>
          <ac:picMkLst>
            <pc:docMk/>
            <pc:sldMk cId="836690956" sldId="257"/>
            <ac:picMk id="3" creationId="{DA4057C8-CA18-6411-1ADB-C3FDD098A71C}"/>
          </ac:picMkLst>
        </pc:picChg>
        <pc:picChg chg="mod">
          <ac:chgData name="Antonio José Romero Barrera" userId="686c09f2-13db-4937-b57e-cf62817f331a" providerId="ADAL" clId="{8D101FBB-8509-460C-BB8A-5D8562634A50}" dt="2023-05-11T20:37:22.057" v="2" actId="14100"/>
          <ac:picMkLst>
            <pc:docMk/>
            <pc:sldMk cId="836690956" sldId="257"/>
            <ac:picMk id="1026" creationId="{D030F9A4-02C2-4903-BAC9-FB3589C9351B}"/>
          </ac:picMkLst>
        </pc:picChg>
        <pc:picChg chg="mod">
          <ac:chgData name="Antonio José Romero Barrera" userId="686c09f2-13db-4937-b57e-cf62817f331a" providerId="ADAL" clId="{8D101FBB-8509-460C-BB8A-5D8562634A50}" dt="2023-05-11T21:46:12.299" v="1152" actId="1076"/>
          <ac:picMkLst>
            <pc:docMk/>
            <pc:sldMk cId="836690956" sldId="257"/>
            <ac:picMk id="1030" creationId="{CC1E1AB5-51A9-DD2D-5701-EBA7EB2D20D6}"/>
          </ac:picMkLst>
        </pc:picChg>
      </pc:sldChg>
      <pc:sldChg chg="modSp mod">
        <pc:chgData name="Antonio José Romero Barrera" userId="686c09f2-13db-4937-b57e-cf62817f331a" providerId="ADAL" clId="{8D101FBB-8509-460C-BB8A-5D8562634A50}" dt="2023-05-11T21:09:58.712" v="699" actId="20577"/>
        <pc:sldMkLst>
          <pc:docMk/>
          <pc:sldMk cId="1949350721" sldId="258"/>
        </pc:sldMkLst>
        <pc:spChg chg="mod">
          <ac:chgData name="Antonio José Romero Barrera" userId="686c09f2-13db-4937-b57e-cf62817f331a" providerId="ADAL" clId="{8D101FBB-8509-460C-BB8A-5D8562634A50}" dt="2023-05-11T21:09:58.712" v="699" actId="20577"/>
          <ac:spMkLst>
            <pc:docMk/>
            <pc:sldMk cId="1949350721" sldId="258"/>
            <ac:spMk id="3" creationId="{7C16300F-DDE7-F390-2E2F-7C0A888FBF63}"/>
          </ac:spMkLst>
        </pc:spChg>
        <pc:picChg chg="mod">
          <ac:chgData name="Antonio José Romero Barrera" userId="686c09f2-13db-4937-b57e-cf62817f331a" providerId="ADAL" clId="{8D101FBB-8509-460C-BB8A-5D8562634A50}" dt="2023-05-11T20:42:47.700" v="54" actId="1076"/>
          <ac:picMkLst>
            <pc:docMk/>
            <pc:sldMk cId="1949350721" sldId="258"/>
            <ac:picMk id="7" creationId="{0A854189-8FC7-816E-4E35-3C10DEDDAF03}"/>
          </ac:picMkLst>
        </pc:picChg>
      </pc:sldChg>
      <pc:sldChg chg="delSp modSp new mod">
        <pc:chgData name="Antonio José Romero Barrera" userId="686c09f2-13db-4937-b57e-cf62817f331a" providerId="ADAL" clId="{8D101FBB-8509-460C-BB8A-5D8562634A50}" dt="2023-05-11T20:43:15.091" v="55" actId="478"/>
        <pc:sldMkLst>
          <pc:docMk/>
          <pc:sldMk cId="3080894374" sldId="259"/>
        </pc:sldMkLst>
        <pc:spChg chg="mod">
          <ac:chgData name="Antonio José Romero Barrera" userId="686c09f2-13db-4937-b57e-cf62817f331a" providerId="ADAL" clId="{8D101FBB-8509-460C-BB8A-5D8562634A50}" dt="2023-05-11T20:42:10.990" v="53" actId="1076"/>
          <ac:spMkLst>
            <pc:docMk/>
            <pc:sldMk cId="3080894374" sldId="259"/>
            <ac:spMk id="2" creationId="{F6B6166F-829B-4763-E918-B75FFFC57FD7}"/>
          </ac:spMkLst>
        </pc:spChg>
        <pc:spChg chg="del">
          <ac:chgData name="Antonio José Romero Barrera" userId="686c09f2-13db-4937-b57e-cf62817f331a" providerId="ADAL" clId="{8D101FBB-8509-460C-BB8A-5D8562634A50}" dt="2023-05-11T20:43:15.091" v="55" actId="478"/>
          <ac:spMkLst>
            <pc:docMk/>
            <pc:sldMk cId="3080894374" sldId="259"/>
            <ac:spMk id="3" creationId="{E99E5EFF-49B5-A87A-2348-D0DF289EC5C3}"/>
          </ac:spMkLst>
        </pc:spChg>
      </pc:sldChg>
      <pc:sldChg chg="addSp modSp add mod ord">
        <pc:chgData name="Antonio José Romero Barrera" userId="686c09f2-13db-4937-b57e-cf62817f331a" providerId="ADAL" clId="{8D101FBB-8509-460C-BB8A-5D8562634A50}" dt="2023-05-11T20:54:01.389" v="472"/>
        <pc:sldMkLst>
          <pc:docMk/>
          <pc:sldMk cId="3349643365" sldId="260"/>
        </pc:sldMkLst>
        <pc:spChg chg="mod">
          <ac:chgData name="Antonio José Romero Barrera" userId="686c09f2-13db-4937-b57e-cf62817f331a" providerId="ADAL" clId="{8D101FBB-8509-460C-BB8A-5D8562634A50}" dt="2023-05-11T20:44:10.898" v="86" actId="20577"/>
          <ac:spMkLst>
            <pc:docMk/>
            <pc:sldMk cId="3349643365" sldId="260"/>
            <ac:spMk id="2" creationId="{F6B6166F-829B-4763-E918-B75FFFC57FD7}"/>
          </ac:spMkLst>
        </pc:spChg>
        <pc:spChg chg="add mod">
          <ac:chgData name="Antonio José Romero Barrera" userId="686c09f2-13db-4937-b57e-cf62817f331a" providerId="ADAL" clId="{8D101FBB-8509-460C-BB8A-5D8562634A50}" dt="2023-05-11T20:52:36.109" v="463" actId="14861"/>
          <ac:spMkLst>
            <pc:docMk/>
            <pc:sldMk cId="3349643365" sldId="260"/>
            <ac:spMk id="3" creationId="{06E66502-423C-B404-D53F-6C2D2FC0E3FB}"/>
          </ac:spMkLst>
        </pc:spChg>
        <pc:spChg chg="add mod">
          <ac:chgData name="Antonio José Romero Barrera" userId="686c09f2-13db-4937-b57e-cf62817f331a" providerId="ADAL" clId="{8D101FBB-8509-460C-BB8A-5D8562634A50}" dt="2023-05-11T20:53:04.508" v="466" actId="14861"/>
          <ac:spMkLst>
            <pc:docMk/>
            <pc:sldMk cId="3349643365" sldId="260"/>
            <ac:spMk id="6" creationId="{B1FDF6E0-DEC0-C871-25F3-B50822B2965D}"/>
          </ac:spMkLst>
        </pc:spChg>
        <pc:spChg chg="add mod">
          <ac:chgData name="Antonio José Romero Barrera" userId="686c09f2-13db-4937-b57e-cf62817f331a" providerId="ADAL" clId="{8D101FBB-8509-460C-BB8A-5D8562634A50}" dt="2023-05-11T20:53:20.665" v="467" actId="14861"/>
          <ac:spMkLst>
            <pc:docMk/>
            <pc:sldMk cId="3349643365" sldId="260"/>
            <ac:spMk id="7" creationId="{1C2F09D1-6EF8-DB8A-7304-E3D5DF98B5E7}"/>
          </ac:spMkLst>
        </pc:spChg>
      </pc:sldChg>
      <pc:sldChg chg="addSp delSp modSp add mod">
        <pc:chgData name="Antonio José Romero Barrera" userId="686c09f2-13db-4937-b57e-cf62817f331a" providerId="ADAL" clId="{8D101FBB-8509-460C-BB8A-5D8562634A50}" dt="2023-05-11T20:59:14.920" v="525" actId="1076"/>
        <pc:sldMkLst>
          <pc:docMk/>
          <pc:sldMk cId="1454470644" sldId="261"/>
        </pc:sldMkLst>
        <pc:spChg chg="mod">
          <ac:chgData name="Antonio José Romero Barrera" userId="686c09f2-13db-4937-b57e-cf62817f331a" providerId="ADAL" clId="{8D101FBB-8509-460C-BB8A-5D8562634A50}" dt="2023-05-11T20:54:37.221" v="508" actId="404"/>
          <ac:spMkLst>
            <pc:docMk/>
            <pc:sldMk cId="1454470644" sldId="261"/>
            <ac:spMk id="2" creationId="{F6B6166F-829B-4763-E918-B75FFFC57FD7}"/>
          </ac:spMkLst>
        </pc:spChg>
        <pc:picChg chg="add del mod">
          <ac:chgData name="Antonio José Romero Barrera" userId="686c09f2-13db-4937-b57e-cf62817f331a" providerId="ADAL" clId="{8D101FBB-8509-460C-BB8A-5D8562634A50}" dt="2023-05-11T20:57:28.564" v="513" actId="478"/>
          <ac:picMkLst>
            <pc:docMk/>
            <pc:sldMk cId="1454470644" sldId="261"/>
            <ac:picMk id="6" creationId="{B4333D7B-9928-15A8-F264-C454463C216B}"/>
          </ac:picMkLst>
        </pc:picChg>
        <pc:picChg chg="add del mod">
          <ac:chgData name="Antonio José Romero Barrera" userId="686c09f2-13db-4937-b57e-cf62817f331a" providerId="ADAL" clId="{8D101FBB-8509-460C-BB8A-5D8562634A50}" dt="2023-05-11T20:58:18.750" v="516" actId="478"/>
          <ac:picMkLst>
            <pc:docMk/>
            <pc:sldMk cId="1454470644" sldId="261"/>
            <ac:picMk id="8" creationId="{B7977EB0-059A-51AC-0313-3B20C8A3AE34}"/>
          </ac:picMkLst>
        </pc:picChg>
        <pc:picChg chg="add mod">
          <ac:chgData name="Antonio José Romero Barrera" userId="686c09f2-13db-4937-b57e-cf62817f331a" providerId="ADAL" clId="{8D101FBB-8509-460C-BB8A-5D8562634A50}" dt="2023-05-11T20:59:14.920" v="525" actId="1076"/>
          <ac:picMkLst>
            <pc:docMk/>
            <pc:sldMk cId="1454470644" sldId="261"/>
            <ac:picMk id="10" creationId="{8E72E27D-144E-FE4A-49E0-2E435000DC53}"/>
          </ac:picMkLst>
        </pc:picChg>
      </pc:sldChg>
      <pc:sldChg chg="new del">
        <pc:chgData name="Antonio José Romero Barrera" userId="686c09f2-13db-4937-b57e-cf62817f331a" providerId="ADAL" clId="{8D101FBB-8509-460C-BB8A-5D8562634A50}" dt="2023-05-11T20:53:53.144" v="469" actId="47"/>
        <pc:sldMkLst>
          <pc:docMk/>
          <pc:sldMk cId="2833173997" sldId="261"/>
        </pc:sldMkLst>
      </pc:sldChg>
      <pc:sldChg chg="add del">
        <pc:chgData name="Antonio José Romero Barrera" userId="686c09f2-13db-4937-b57e-cf62817f331a" providerId="ADAL" clId="{8D101FBB-8509-460C-BB8A-5D8562634A50}" dt="2023-05-11T21:00:25.621" v="561" actId="47"/>
        <pc:sldMkLst>
          <pc:docMk/>
          <pc:sldMk cId="2790405573" sldId="262"/>
        </pc:sldMkLst>
      </pc:sldChg>
      <pc:sldChg chg="addSp delSp modSp add mod">
        <pc:chgData name="Antonio José Romero Barrera" userId="686c09f2-13db-4937-b57e-cf62817f331a" providerId="ADAL" clId="{8D101FBB-8509-460C-BB8A-5D8562634A50}" dt="2023-05-11T21:19:18.952" v="796" actId="732"/>
        <pc:sldMkLst>
          <pc:docMk/>
          <pc:sldMk cId="1725651035" sldId="263"/>
        </pc:sldMkLst>
        <pc:spChg chg="mod">
          <ac:chgData name="Antonio José Romero Barrera" userId="686c09f2-13db-4937-b57e-cf62817f331a" providerId="ADAL" clId="{8D101FBB-8509-460C-BB8A-5D8562634A50}" dt="2023-05-11T21:00:13.680" v="560" actId="114"/>
          <ac:spMkLst>
            <pc:docMk/>
            <pc:sldMk cId="1725651035" sldId="263"/>
            <ac:spMk id="2" creationId="{F6B6166F-829B-4763-E918-B75FFFC57FD7}"/>
          </ac:spMkLst>
        </pc:spChg>
        <pc:picChg chg="add mod">
          <ac:chgData name="Antonio José Romero Barrera" userId="686c09f2-13db-4937-b57e-cf62817f331a" providerId="ADAL" clId="{8D101FBB-8509-460C-BB8A-5D8562634A50}" dt="2023-05-11T21:14:13.164" v="706" actId="1076"/>
          <ac:picMkLst>
            <pc:docMk/>
            <pc:sldMk cId="1725651035" sldId="263"/>
            <ac:picMk id="6" creationId="{F763E8EA-C68E-5667-8CB1-7D9F41C105C6}"/>
          </ac:picMkLst>
        </pc:picChg>
        <pc:picChg chg="del">
          <ac:chgData name="Antonio José Romero Barrera" userId="686c09f2-13db-4937-b57e-cf62817f331a" providerId="ADAL" clId="{8D101FBB-8509-460C-BB8A-5D8562634A50}" dt="2023-05-11T20:59:30.352" v="527" actId="478"/>
          <ac:picMkLst>
            <pc:docMk/>
            <pc:sldMk cId="1725651035" sldId="263"/>
            <ac:picMk id="10" creationId="{8E72E27D-144E-FE4A-49E0-2E435000DC53}"/>
          </ac:picMkLst>
        </pc:picChg>
        <pc:picChg chg="add mod">
          <ac:chgData name="Antonio José Romero Barrera" userId="686c09f2-13db-4937-b57e-cf62817f331a" providerId="ADAL" clId="{8D101FBB-8509-460C-BB8A-5D8562634A50}" dt="2023-05-11T21:19:18.952" v="796" actId="732"/>
          <ac:picMkLst>
            <pc:docMk/>
            <pc:sldMk cId="1725651035" sldId="263"/>
            <ac:picMk id="2050" creationId="{860C2D0F-B4CA-9B03-3321-8CACD80D74C7}"/>
          </ac:picMkLst>
        </pc:picChg>
      </pc:sldChg>
      <pc:sldChg chg="addSp modSp add mod">
        <pc:chgData name="Antonio José Romero Barrera" userId="686c09f2-13db-4937-b57e-cf62817f331a" providerId="ADAL" clId="{8D101FBB-8509-460C-BB8A-5D8562634A50}" dt="2023-05-11T21:10:20.595" v="701" actId="1076"/>
        <pc:sldMkLst>
          <pc:docMk/>
          <pc:sldMk cId="933227946" sldId="264"/>
        </pc:sldMkLst>
        <pc:spChg chg="mod">
          <ac:chgData name="Antonio José Romero Barrera" userId="686c09f2-13db-4937-b57e-cf62817f331a" providerId="ADAL" clId="{8D101FBB-8509-460C-BB8A-5D8562634A50}" dt="2023-05-11T21:01:06.797" v="601" actId="20577"/>
          <ac:spMkLst>
            <pc:docMk/>
            <pc:sldMk cId="933227946" sldId="264"/>
            <ac:spMk id="2" creationId="{F6B6166F-829B-4763-E918-B75FFFC57FD7}"/>
          </ac:spMkLst>
        </pc:spChg>
        <pc:picChg chg="add mod">
          <ac:chgData name="Antonio José Romero Barrera" userId="686c09f2-13db-4937-b57e-cf62817f331a" providerId="ADAL" clId="{8D101FBB-8509-460C-BB8A-5D8562634A50}" dt="2023-05-11T21:10:20.595" v="701" actId="1076"/>
          <ac:picMkLst>
            <pc:docMk/>
            <pc:sldMk cId="933227946" sldId="264"/>
            <ac:picMk id="6" creationId="{E74862C9-7767-0975-FB8F-C79D78FA5689}"/>
          </ac:picMkLst>
        </pc:picChg>
      </pc:sldChg>
      <pc:sldChg chg="addSp delSp modSp add mod">
        <pc:chgData name="Antonio José Romero Barrera" userId="686c09f2-13db-4937-b57e-cf62817f331a" providerId="ADAL" clId="{8D101FBB-8509-460C-BB8A-5D8562634A50}" dt="2023-05-11T21:18:50.273" v="792"/>
        <pc:sldMkLst>
          <pc:docMk/>
          <pc:sldMk cId="778988957" sldId="265"/>
        </pc:sldMkLst>
        <pc:spChg chg="mod">
          <ac:chgData name="Antonio José Romero Barrera" userId="686c09f2-13db-4937-b57e-cf62817f331a" providerId="ADAL" clId="{8D101FBB-8509-460C-BB8A-5D8562634A50}" dt="2023-05-11T21:18:27.794" v="790" actId="114"/>
          <ac:spMkLst>
            <pc:docMk/>
            <pc:sldMk cId="778988957" sldId="265"/>
            <ac:spMk id="2" creationId="{F6B6166F-829B-4763-E918-B75FFFC57FD7}"/>
          </ac:spMkLst>
        </pc:spChg>
        <pc:spChg chg="add del mod">
          <ac:chgData name="Antonio José Romero Barrera" userId="686c09f2-13db-4937-b57e-cf62817f331a" providerId="ADAL" clId="{8D101FBB-8509-460C-BB8A-5D8562634A50}" dt="2023-05-11T21:18:41.012" v="791" actId="478"/>
          <ac:spMkLst>
            <pc:docMk/>
            <pc:sldMk cId="778988957" sldId="265"/>
            <ac:spMk id="8" creationId="{E190454D-1223-F3CE-6836-3058E4AB75B3}"/>
          </ac:spMkLst>
        </pc:spChg>
        <pc:spChg chg="add mod">
          <ac:chgData name="Antonio José Romero Barrera" userId="686c09f2-13db-4937-b57e-cf62817f331a" providerId="ADAL" clId="{8D101FBB-8509-460C-BB8A-5D8562634A50}" dt="2023-05-11T21:18:50.273" v="792"/>
          <ac:spMkLst>
            <pc:docMk/>
            <pc:sldMk cId="778988957" sldId="265"/>
            <ac:spMk id="9" creationId="{077A54C0-AF36-F713-E658-7065EC873FA0}"/>
          </ac:spMkLst>
        </pc:spChg>
        <pc:graphicFrameChg chg="add del mod">
          <ac:chgData name="Antonio José Romero Barrera" userId="686c09f2-13db-4937-b57e-cf62817f331a" providerId="ADAL" clId="{8D101FBB-8509-460C-BB8A-5D8562634A50}" dt="2023-05-11T21:03:40.889" v="614"/>
          <ac:graphicFrameMkLst>
            <pc:docMk/>
            <pc:sldMk cId="778988957" sldId="265"/>
            <ac:graphicFrameMk id="3" creationId="{43FCC82E-9072-EA79-A6FF-25FE5CB92EE0}"/>
          </ac:graphicFrameMkLst>
        </pc:graphicFrameChg>
        <pc:picChg chg="add mod">
          <ac:chgData name="Antonio José Romero Barrera" userId="686c09f2-13db-4937-b57e-cf62817f331a" providerId="ADAL" clId="{8D101FBB-8509-460C-BB8A-5D8562634A50}" dt="2023-05-11T21:18:15.983" v="788" actId="1076"/>
          <ac:picMkLst>
            <pc:docMk/>
            <pc:sldMk cId="778988957" sldId="265"/>
            <ac:picMk id="7" creationId="{7A96A317-EFDE-9892-6641-A9AB2D564483}"/>
          </ac:picMkLst>
        </pc:picChg>
        <pc:picChg chg="del">
          <ac:chgData name="Antonio José Romero Barrera" userId="686c09f2-13db-4937-b57e-cf62817f331a" providerId="ADAL" clId="{8D101FBB-8509-460C-BB8A-5D8562634A50}" dt="2023-05-11T21:02:37.292" v="612" actId="478"/>
          <ac:picMkLst>
            <pc:docMk/>
            <pc:sldMk cId="778988957" sldId="265"/>
            <ac:picMk id="10" creationId="{8E72E27D-144E-FE4A-49E0-2E435000DC53}"/>
          </ac:picMkLst>
        </pc:picChg>
      </pc:sldChg>
      <pc:sldChg chg="delSp modSp add mod">
        <pc:chgData name="Antonio José Romero Barrera" userId="686c09f2-13db-4937-b57e-cf62817f331a" providerId="ADAL" clId="{8D101FBB-8509-460C-BB8A-5D8562634A50}" dt="2023-05-11T22:01:58.367" v="1515" actId="20577"/>
        <pc:sldMkLst>
          <pc:docMk/>
          <pc:sldMk cId="443317779" sldId="266"/>
        </pc:sldMkLst>
        <pc:spChg chg="mod">
          <ac:chgData name="Antonio José Romero Barrera" userId="686c09f2-13db-4937-b57e-cf62817f331a" providerId="ADAL" clId="{8D101FBB-8509-460C-BB8A-5D8562634A50}" dt="2023-05-11T22:01:58.367" v="1515" actId="20577"/>
          <ac:spMkLst>
            <pc:docMk/>
            <pc:sldMk cId="443317779" sldId="266"/>
            <ac:spMk id="2" creationId="{F6B6166F-829B-4763-E918-B75FFFC57FD7}"/>
          </ac:spMkLst>
        </pc:spChg>
        <pc:picChg chg="del">
          <ac:chgData name="Antonio José Romero Barrera" userId="686c09f2-13db-4937-b57e-cf62817f331a" providerId="ADAL" clId="{8D101FBB-8509-460C-BB8A-5D8562634A50}" dt="2023-05-11T22:01:38.785" v="1485" actId="478"/>
          <ac:picMkLst>
            <pc:docMk/>
            <pc:sldMk cId="443317779" sldId="266"/>
            <ac:picMk id="6" creationId="{E74862C9-7767-0975-FB8F-C79D78FA5689}"/>
          </ac:picMkLst>
        </pc:picChg>
      </pc:sldChg>
      <pc:sldChg chg="addSp delSp modSp add mod">
        <pc:chgData name="Antonio José Romero Barrera" userId="686c09f2-13db-4937-b57e-cf62817f331a" providerId="ADAL" clId="{8D101FBB-8509-460C-BB8A-5D8562634A50}" dt="2023-05-11T21:32:35.403" v="894" actId="1076"/>
        <pc:sldMkLst>
          <pc:docMk/>
          <pc:sldMk cId="554842676" sldId="267"/>
        </pc:sldMkLst>
        <pc:spChg chg="mod">
          <ac:chgData name="Antonio José Romero Barrera" userId="686c09f2-13db-4937-b57e-cf62817f331a" providerId="ADAL" clId="{8D101FBB-8509-460C-BB8A-5D8562634A50}" dt="2023-05-11T21:20:58.388" v="839" actId="403"/>
          <ac:spMkLst>
            <pc:docMk/>
            <pc:sldMk cId="554842676" sldId="267"/>
            <ac:spMk id="2" creationId="{F6B6166F-829B-4763-E918-B75FFFC57FD7}"/>
          </ac:spMkLst>
        </pc:spChg>
        <pc:picChg chg="del">
          <ac:chgData name="Antonio José Romero Barrera" userId="686c09f2-13db-4937-b57e-cf62817f331a" providerId="ADAL" clId="{8D101FBB-8509-460C-BB8A-5D8562634A50}" dt="2023-05-11T21:19:58.546" v="798" actId="478"/>
          <ac:picMkLst>
            <pc:docMk/>
            <pc:sldMk cId="554842676" sldId="267"/>
            <ac:picMk id="6" creationId="{E74862C9-7767-0975-FB8F-C79D78FA5689}"/>
          </ac:picMkLst>
        </pc:picChg>
        <pc:picChg chg="add mod modCrop">
          <ac:chgData name="Antonio José Romero Barrera" userId="686c09f2-13db-4937-b57e-cf62817f331a" providerId="ADAL" clId="{8D101FBB-8509-460C-BB8A-5D8562634A50}" dt="2023-05-11T21:21:08.950" v="840" actId="1076"/>
          <ac:picMkLst>
            <pc:docMk/>
            <pc:sldMk cId="554842676" sldId="267"/>
            <ac:picMk id="7" creationId="{7ABC1CEB-4D44-FF80-1CAB-0AC030C1631B}"/>
          </ac:picMkLst>
        </pc:picChg>
        <pc:picChg chg="add mod">
          <ac:chgData name="Antonio José Romero Barrera" userId="686c09f2-13db-4937-b57e-cf62817f331a" providerId="ADAL" clId="{8D101FBB-8509-460C-BB8A-5D8562634A50}" dt="2023-05-11T21:32:35.403" v="894" actId="1076"/>
          <ac:picMkLst>
            <pc:docMk/>
            <pc:sldMk cId="554842676" sldId="267"/>
            <ac:picMk id="9" creationId="{E847DAFD-0B41-6C5E-FAB7-4C2211558DA2}"/>
          </ac:picMkLst>
        </pc:picChg>
      </pc:sldChg>
      <pc:sldChg chg="new del">
        <pc:chgData name="Antonio José Romero Barrera" userId="686c09f2-13db-4937-b57e-cf62817f331a" providerId="ADAL" clId="{8D101FBB-8509-460C-BB8A-5D8562634A50}" dt="2023-05-11T21:21:30.931" v="842" actId="47"/>
        <pc:sldMkLst>
          <pc:docMk/>
          <pc:sldMk cId="491124798" sldId="268"/>
        </pc:sldMkLst>
      </pc:sldChg>
      <pc:sldChg chg="addSp delSp modSp add mod">
        <pc:chgData name="Antonio José Romero Barrera" userId="686c09f2-13db-4937-b57e-cf62817f331a" providerId="ADAL" clId="{8D101FBB-8509-460C-BB8A-5D8562634A50}" dt="2023-05-11T21:47:38.045" v="1160" actId="1076"/>
        <pc:sldMkLst>
          <pc:docMk/>
          <pc:sldMk cId="2169838237" sldId="268"/>
        </pc:sldMkLst>
        <pc:spChg chg="add del mod">
          <ac:chgData name="Antonio José Romero Barrera" userId="686c09f2-13db-4937-b57e-cf62817f331a" providerId="ADAL" clId="{8D101FBB-8509-460C-BB8A-5D8562634A50}" dt="2023-05-11T21:23:16.463" v="859"/>
          <ac:spMkLst>
            <pc:docMk/>
            <pc:sldMk cId="2169838237" sldId="268"/>
            <ac:spMk id="10" creationId="{C5BBF5C5-D1AA-17C1-F4DA-3236D79A6D53}"/>
          </ac:spMkLst>
        </pc:spChg>
        <pc:spChg chg="add mod">
          <ac:chgData name="Antonio José Romero Barrera" userId="686c09f2-13db-4937-b57e-cf62817f331a" providerId="ADAL" clId="{8D101FBB-8509-460C-BB8A-5D8562634A50}" dt="2023-05-11T21:37:02.737" v="1045" actId="1076"/>
          <ac:spMkLst>
            <pc:docMk/>
            <pc:sldMk cId="2169838237" sldId="268"/>
            <ac:spMk id="19" creationId="{20D21CE5-00B3-1C2F-CC0B-60DBA4502038}"/>
          </ac:spMkLst>
        </pc:spChg>
        <pc:spChg chg="add mod">
          <ac:chgData name="Antonio José Romero Barrera" userId="686c09f2-13db-4937-b57e-cf62817f331a" providerId="ADAL" clId="{8D101FBB-8509-460C-BB8A-5D8562634A50}" dt="2023-05-11T21:37:12.823" v="1046" actId="1076"/>
          <ac:spMkLst>
            <pc:docMk/>
            <pc:sldMk cId="2169838237" sldId="268"/>
            <ac:spMk id="20" creationId="{7C583D50-3727-B4F9-E1ED-0F15BCA7E848}"/>
          </ac:spMkLst>
        </pc:spChg>
        <pc:picChg chg="add del mod">
          <ac:chgData name="Antonio José Romero Barrera" userId="686c09f2-13db-4937-b57e-cf62817f331a" providerId="ADAL" clId="{8D101FBB-8509-460C-BB8A-5D8562634A50}" dt="2023-05-11T21:21:51.396" v="852" actId="478"/>
          <ac:picMkLst>
            <pc:docMk/>
            <pc:sldMk cId="2169838237" sldId="268"/>
            <ac:picMk id="6" creationId="{D3940CB9-017D-3118-A6F8-9C4C21F5B990}"/>
          </ac:picMkLst>
        </pc:picChg>
        <pc:picChg chg="del">
          <ac:chgData name="Antonio José Romero Barrera" userId="686c09f2-13db-4937-b57e-cf62817f331a" providerId="ADAL" clId="{8D101FBB-8509-460C-BB8A-5D8562634A50}" dt="2023-05-11T21:21:38.540" v="844" actId="478"/>
          <ac:picMkLst>
            <pc:docMk/>
            <pc:sldMk cId="2169838237" sldId="268"/>
            <ac:picMk id="7" creationId="{7ABC1CEB-4D44-FF80-1CAB-0AC030C1631B}"/>
          </ac:picMkLst>
        </pc:picChg>
        <pc:picChg chg="add del mod">
          <ac:chgData name="Antonio José Romero Barrera" userId="686c09f2-13db-4937-b57e-cf62817f331a" providerId="ADAL" clId="{8D101FBB-8509-460C-BB8A-5D8562634A50}" dt="2023-05-11T21:23:04.753" v="854" actId="478"/>
          <ac:picMkLst>
            <pc:docMk/>
            <pc:sldMk cId="2169838237" sldId="268"/>
            <ac:picMk id="9" creationId="{ADC6DE7D-B0D5-843E-DAD1-078225F3E479}"/>
          </ac:picMkLst>
        </pc:picChg>
        <pc:picChg chg="add mod">
          <ac:chgData name="Antonio José Romero Barrera" userId="686c09f2-13db-4937-b57e-cf62817f331a" providerId="ADAL" clId="{8D101FBB-8509-460C-BB8A-5D8562634A50}" dt="2023-05-11T21:31:58.854" v="887" actId="1076"/>
          <ac:picMkLst>
            <pc:docMk/>
            <pc:sldMk cId="2169838237" sldId="268"/>
            <ac:picMk id="12" creationId="{6A1E00B6-D22C-CBAC-F1FE-82593B962D3C}"/>
          </ac:picMkLst>
        </pc:picChg>
        <pc:picChg chg="add del mod">
          <ac:chgData name="Antonio José Romero Barrera" userId="686c09f2-13db-4937-b57e-cf62817f331a" providerId="ADAL" clId="{8D101FBB-8509-460C-BB8A-5D8562634A50}" dt="2023-05-11T21:24:34.248" v="873" actId="478"/>
          <ac:picMkLst>
            <pc:docMk/>
            <pc:sldMk cId="2169838237" sldId="268"/>
            <ac:picMk id="14" creationId="{19C2C9FA-1FE8-E4F0-298C-A095536826F0}"/>
          </ac:picMkLst>
        </pc:picChg>
        <pc:picChg chg="add del mod">
          <ac:chgData name="Antonio José Romero Barrera" userId="686c09f2-13db-4937-b57e-cf62817f331a" providerId="ADAL" clId="{8D101FBB-8509-460C-BB8A-5D8562634A50}" dt="2023-05-11T21:24:43.935" v="877" actId="478"/>
          <ac:picMkLst>
            <pc:docMk/>
            <pc:sldMk cId="2169838237" sldId="268"/>
            <ac:picMk id="16" creationId="{461EC775-ED77-3F02-FD9E-867E2FF16FDE}"/>
          </ac:picMkLst>
        </pc:picChg>
        <pc:picChg chg="add mod">
          <ac:chgData name="Antonio José Romero Barrera" userId="686c09f2-13db-4937-b57e-cf62817f331a" providerId="ADAL" clId="{8D101FBB-8509-460C-BB8A-5D8562634A50}" dt="2023-05-11T21:47:38.045" v="1160" actId="1076"/>
          <ac:picMkLst>
            <pc:docMk/>
            <pc:sldMk cId="2169838237" sldId="268"/>
            <ac:picMk id="18" creationId="{FBF73834-A1DE-70A9-FF80-C645ACD33927}"/>
          </ac:picMkLst>
        </pc:picChg>
        <pc:picChg chg="add del mod">
          <ac:chgData name="Antonio José Romero Barrera" userId="686c09f2-13db-4937-b57e-cf62817f331a" providerId="ADAL" clId="{8D101FBB-8509-460C-BB8A-5D8562634A50}" dt="2023-05-11T21:23:46.095" v="864" actId="478"/>
          <ac:picMkLst>
            <pc:docMk/>
            <pc:sldMk cId="2169838237" sldId="268"/>
            <ac:picMk id="3074" creationId="{3CA28B88-033C-0F24-9349-1891A969010A}"/>
          </ac:picMkLst>
        </pc:picChg>
      </pc:sldChg>
      <pc:sldChg chg="addSp delSp modSp add mod">
        <pc:chgData name="Antonio José Romero Barrera" userId="686c09f2-13db-4937-b57e-cf62817f331a" providerId="ADAL" clId="{8D101FBB-8509-460C-BB8A-5D8562634A50}" dt="2023-05-11T21:42:27.830" v="1120" actId="403"/>
        <pc:sldMkLst>
          <pc:docMk/>
          <pc:sldMk cId="255913821" sldId="269"/>
        </pc:sldMkLst>
        <pc:spChg chg="mod">
          <ac:chgData name="Antonio José Romero Barrera" userId="686c09f2-13db-4937-b57e-cf62817f331a" providerId="ADAL" clId="{8D101FBB-8509-460C-BB8A-5D8562634A50}" dt="2023-05-11T21:42:27.830" v="1120" actId="403"/>
          <ac:spMkLst>
            <pc:docMk/>
            <pc:sldMk cId="255913821" sldId="269"/>
            <ac:spMk id="2" creationId="{F6B6166F-829B-4763-E918-B75FFFC57FD7}"/>
          </ac:spMkLst>
        </pc:spChg>
        <pc:spChg chg="del">
          <ac:chgData name="Antonio José Romero Barrera" userId="686c09f2-13db-4937-b57e-cf62817f331a" providerId="ADAL" clId="{8D101FBB-8509-460C-BB8A-5D8562634A50}" dt="2023-05-11T21:40:26.136" v="1050" actId="478"/>
          <ac:spMkLst>
            <pc:docMk/>
            <pc:sldMk cId="255913821" sldId="269"/>
            <ac:spMk id="19" creationId="{20D21CE5-00B3-1C2F-CC0B-60DBA4502038}"/>
          </ac:spMkLst>
        </pc:spChg>
        <pc:spChg chg="del">
          <ac:chgData name="Antonio José Romero Barrera" userId="686c09f2-13db-4937-b57e-cf62817f331a" providerId="ADAL" clId="{8D101FBB-8509-460C-BB8A-5D8562634A50}" dt="2023-05-11T21:40:31.707" v="1051" actId="478"/>
          <ac:spMkLst>
            <pc:docMk/>
            <pc:sldMk cId="255913821" sldId="269"/>
            <ac:spMk id="20" creationId="{7C583D50-3727-B4F9-E1ED-0F15BCA7E848}"/>
          </ac:spMkLst>
        </pc:spChg>
        <pc:picChg chg="del">
          <ac:chgData name="Antonio José Romero Barrera" userId="686c09f2-13db-4937-b57e-cf62817f331a" providerId="ADAL" clId="{8D101FBB-8509-460C-BB8A-5D8562634A50}" dt="2023-05-11T21:40:23.090" v="1049" actId="478"/>
          <ac:picMkLst>
            <pc:docMk/>
            <pc:sldMk cId="255913821" sldId="269"/>
            <ac:picMk id="12" creationId="{6A1E00B6-D22C-CBAC-F1FE-82593B962D3C}"/>
          </ac:picMkLst>
        </pc:picChg>
        <pc:picChg chg="del">
          <ac:chgData name="Antonio José Romero Barrera" userId="686c09f2-13db-4937-b57e-cf62817f331a" providerId="ADAL" clId="{8D101FBB-8509-460C-BB8A-5D8562634A50}" dt="2023-05-11T21:40:21.166" v="1048" actId="478"/>
          <ac:picMkLst>
            <pc:docMk/>
            <pc:sldMk cId="255913821" sldId="269"/>
            <ac:picMk id="18" creationId="{FBF73834-A1DE-70A9-FF80-C645ACD33927}"/>
          </ac:picMkLst>
        </pc:picChg>
        <pc:picChg chg="add mod">
          <ac:chgData name="Antonio José Romero Barrera" userId="686c09f2-13db-4937-b57e-cf62817f331a" providerId="ADAL" clId="{8D101FBB-8509-460C-BB8A-5D8562634A50}" dt="2023-05-11T21:41:13.644" v="1082" actId="1076"/>
          <ac:picMkLst>
            <pc:docMk/>
            <pc:sldMk cId="255913821" sldId="269"/>
            <ac:picMk id="4098" creationId="{ABEE930E-D829-D093-DD41-72C73A629C74}"/>
          </ac:picMkLst>
        </pc:picChg>
      </pc:sldChg>
      <pc:sldChg chg="new del">
        <pc:chgData name="Antonio José Romero Barrera" userId="686c09f2-13db-4937-b57e-cf62817f331a" providerId="ADAL" clId="{8D101FBB-8509-460C-BB8A-5D8562634A50}" dt="2023-05-11T21:44:51.210" v="1122" actId="47"/>
        <pc:sldMkLst>
          <pc:docMk/>
          <pc:sldMk cId="1943408135" sldId="270"/>
        </pc:sldMkLst>
      </pc:sldChg>
      <pc:sldChg chg="addSp delSp modSp add mod">
        <pc:chgData name="Antonio José Romero Barrera" userId="686c09f2-13db-4937-b57e-cf62817f331a" providerId="ADAL" clId="{8D101FBB-8509-460C-BB8A-5D8562634A50}" dt="2023-05-11T21:55:03.708" v="1389" actId="404"/>
        <pc:sldMkLst>
          <pc:docMk/>
          <pc:sldMk cId="2924607936" sldId="270"/>
        </pc:sldMkLst>
        <pc:spChg chg="mod">
          <ac:chgData name="Antonio José Romero Barrera" userId="686c09f2-13db-4937-b57e-cf62817f331a" providerId="ADAL" clId="{8D101FBB-8509-460C-BB8A-5D8562634A50}" dt="2023-05-11T21:45:08.477" v="1150" actId="20577"/>
          <ac:spMkLst>
            <pc:docMk/>
            <pc:sldMk cId="2924607936" sldId="270"/>
            <ac:spMk id="2" creationId="{F6B6166F-829B-4763-E918-B75FFFC57FD7}"/>
          </ac:spMkLst>
        </pc:spChg>
        <pc:spChg chg="add mod">
          <ac:chgData name="Antonio José Romero Barrera" userId="686c09f2-13db-4937-b57e-cf62817f331a" providerId="ADAL" clId="{8D101FBB-8509-460C-BB8A-5D8562634A50}" dt="2023-05-11T21:54:46.700" v="1383" actId="403"/>
          <ac:spMkLst>
            <pc:docMk/>
            <pc:sldMk cId="2924607936" sldId="270"/>
            <ac:spMk id="3" creationId="{9BFF0383-33B1-B3D6-9364-FA9150A48F43}"/>
          </ac:spMkLst>
        </pc:spChg>
        <pc:spChg chg="add del mod">
          <ac:chgData name="Antonio José Romero Barrera" userId="686c09f2-13db-4937-b57e-cf62817f331a" providerId="ADAL" clId="{8D101FBB-8509-460C-BB8A-5D8562634A50}" dt="2023-05-11T21:51:56.786" v="1173" actId="478"/>
          <ac:spMkLst>
            <pc:docMk/>
            <pc:sldMk cId="2924607936" sldId="270"/>
            <ac:spMk id="6" creationId="{534B96C1-6E03-B094-68DA-ED784EE91443}"/>
          </ac:spMkLst>
        </pc:spChg>
        <pc:spChg chg="add mod">
          <ac:chgData name="Antonio José Romero Barrera" userId="686c09f2-13db-4937-b57e-cf62817f331a" providerId="ADAL" clId="{8D101FBB-8509-460C-BB8A-5D8562634A50}" dt="2023-05-11T21:54:51.544" v="1385" actId="403"/>
          <ac:spMkLst>
            <pc:docMk/>
            <pc:sldMk cId="2924607936" sldId="270"/>
            <ac:spMk id="7" creationId="{F0F1C511-A6EE-E0A5-07B7-D2D02D8C29AA}"/>
          </ac:spMkLst>
        </pc:spChg>
        <pc:spChg chg="add mod">
          <ac:chgData name="Antonio José Romero Barrera" userId="686c09f2-13db-4937-b57e-cf62817f331a" providerId="ADAL" clId="{8D101FBB-8509-460C-BB8A-5D8562634A50}" dt="2023-05-11T21:55:03.708" v="1389" actId="404"/>
          <ac:spMkLst>
            <pc:docMk/>
            <pc:sldMk cId="2924607936" sldId="270"/>
            <ac:spMk id="8" creationId="{43C58CF8-688B-7558-48D0-A8585DCE5E93}"/>
          </ac:spMkLst>
        </pc:spChg>
      </pc:sldChg>
      <pc:sldChg chg="delSp add mod ord">
        <pc:chgData name="Antonio José Romero Barrera" userId="686c09f2-13db-4937-b57e-cf62817f331a" providerId="ADAL" clId="{8D101FBB-8509-460C-BB8A-5D8562634A50}" dt="2023-05-11T22:09:16.535" v="1517"/>
        <pc:sldMkLst>
          <pc:docMk/>
          <pc:sldMk cId="554497494" sldId="271"/>
        </pc:sldMkLst>
        <pc:spChg chg="del">
          <ac:chgData name="Antonio José Romero Barrera" userId="686c09f2-13db-4937-b57e-cf62817f331a" providerId="ADAL" clId="{8D101FBB-8509-460C-BB8A-5D8562634A50}" dt="2023-05-11T21:48:32.996" v="1165" actId="478"/>
          <ac:spMkLst>
            <pc:docMk/>
            <pc:sldMk cId="554497494" sldId="271"/>
            <ac:spMk id="19" creationId="{20D21CE5-00B3-1C2F-CC0B-60DBA4502038}"/>
          </ac:spMkLst>
        </pc:spChg>
        <pc:spChg chg="del">
          <ac:chgData name="Antonio José Romero Barrera" userId="686c09f2-13db-4937-b57e-cf62817f331a" providerId="ADAL" clId="{8D101FBB-8509-460C-BB8A-5D8562634A50}" dt="2023-05-11T21:48:28.576" v="1164" actId="478"/>
          <ac:spMkLst>
            <pc:docMk/>
            <pc:sldMk cId="554497494" sldId="271"/>
            <ac:spMk id="20" creationId="{7C583D50-3727-B4F9-E1ED-0F15BCA7E848}"/>
          </ac:spMkLst>
        </pc:spChg>
        <pc:picChg chg="del">
          <ac:chgData name="Antonio José Romero Barrera" userId="686c09f2-13db-4937-b57e-cf62817f331a" providerId="ADAL" clId="{8D101FBB-8509-460C-BB8A-5D8562634A50}" dt="2023-05-11T21:48:25.595" v="1163" actId="478"/>
          <ac:picMkLst>
            <pc:docMk/>
            <pc:sldMk cId="554497494" sldId="271"/>
            <ac:picMk id="12" creationId="{6A1E00B6-D22C-CBAC-F1FE-82593B962D3C}"/>
          </ac:picMkLst>
        </pc:picChg>
        <pc:picChg chg="del">
          <ac:chgData name="Antonio José Romero Barrera" userId="686c09f2-13db-4937-b57e-cf62817f331a" providerId="ADAL" clId="{8D101FBB-8509-460C-BB8A-5D8562634A50}" dt="2023-05-11T21:48:23.644" v="1162" actId="478"/>
          <ac:picMkLst>
            <pc:docMk/>
            <pc:sldMk cId="554497494" sldId="271"/>
            <ac:picMk id="18" creationId="{FBF73834-A1DE-70A9-FF80-C645ACD33927}"/>
          </ac:picMkLst>
        </pc:picChg>
      </pc:sldChg>
      <pc:sldChg chg="addSp delSp modSp add mod">
        <pc:chgData name="Antonio José Romero Barrera" userId="686c09f2-13db-4937-b57e-cf62817f331a" providerId="ADAL" clId="{8D101FBB-8509-460C-BB8A-5D8562634A50}" dt="2023-05-11T21:58:35.583" v="1445" actId="1076"/>
        <pc:sldMkLst>
          <pc:docMk/>
          <pc:sldMk cId="2869828966" sldId="272"/>
        </pc:sldMkLst>
        <pc:spChg chg="mod">
          <ac:chgData name="Antonio José Romero Barrera" userId="686c09f2-13db-4937-b57e-cf62817f331a" providerId="ADAL" clId="{8D101FBB-8509-460C-BB8A-5D8562634A50}" dt="2023-05-11T21:56:07.088" v="1422" actId="20577"/>
          <ac:spMkLst>
            <pc:docMk/>
            <pc:sldMk cId="2869828966" sldId="272"/>
            <ac:spMk id="2" creationId="{F6B6166F-829B-4763-E918-B75FFFC57FD7}"/>
          </ac:spMkLst>
        </pc:spChg>
        <pc:spChg chg="del">
          <ac:chgData name="Antonio José Romero Barrera" userId="686c09f2-13db-4937-b57e-cf62817f331a" providerId="ADAL" clId="{8D101FBB-8509-460C-BB8A-5D8562634A50}" dt="2023-05-11T21:55:25.725" v="1391" actId="478"/>
          <ac:spMkLst>
            <pc:docMk/>
            <pc:sldMk cId="2869828966" sldId="272"/>
            <ac:spMk id="3" creationId="{9BFF0383-33B1-B3D6-9364-FA9150A48F43}"/>
          </ac:spMkLst>
        </pc:spChg>
        <pc:spChg chg="del">
          <ac:chgData name="Antonio José Romero Barrera" userId="686c09f2-13db-4937-b57e-cf62817f331a" providerId="ADAL" clId="{8D101FBB-8509-460C-BB8A-5D8562634A50}" dt="2023-05-11T21:55:28.114" v="1392" actId="478"/>
          <ac:spMkLst>
            <pc:docMk/>
            <pc:sldMk cId="2869828966" sldId="272"/>
            <ac:spMk id="7" creationId="{F0F1C511-A6EE-E0A5-07B7-D2D02D8C29AA}"/>
          </ac:spMkLst>
        </pc:spChg>
        <pc:spChg chg="del">
          <ac:chgData name="Antonio José Romero Barrera" userId="686c09f2-13db-4937-b57e-cf62817f331a" providerId="ADAL" clId="{8D101FBB-8509-460C-BB8A-5D8562634A50}" dt="2023-05-11T21:55:42.626" v="1393" actId="478"/>
          <ac:spMkLst>
            <pc:docMk/>
            <pc:sldMk cId="2869828966" sldId="272"/>
            <ac:spMk id="8" creationId="{43C58CF8-688B-7558-48D0-A8585DCE5E93}"/>
          </ac:spMkLst>
        </pc:spChg>
        <pc:picChg chg="add mod modCrop">
          <ac:chgData name="Antonio José Romero Barrera" userId="686c09f2-13db-4937-b57e-cf62817f331a" providerId="ADAL" clId="{8D101FBB-8509-460C-BB8A-5D8562634A50}" dt="2023-05-11T21:58:28.023" v="1443" actId="1076"/>
          <ac:picMkLst>
            <pc:docMk/>
            <pc:sldMk cId="2869828966" sldId="272"/>
            <ac:picMk id="9" creationId="{BDD23DDE-0FC5-AF60-E843-FC5B6B20999A}"/>
          </ac:picMkLst>
        </pc:picChg>
        <pc:picChg chg="add del mod">
          <ac:chgData name="Antonio José Romero Barrera" userId="686c09f2-13db-4937-b57e-cf62817f331a" providerId="ADAL" clId="{8D101FBB-8509-460C-BB8A-5D8562634A50}" dt="2023-05-11T21:56:53.676" v="1431" actId="478"/>
          <ac:picMkLst>
            <pc:docMk/>
            <pc:sldMk cId="2869828966" sldId="272"/>
            <ac:picMk id="11" creationId="{3A93DBC2-180F-6EF3-352D-E62C8A6EF2D8}"/>
          </ac:picMkLst>
        </pc:picChg>
        <pc:picChg chg="add mod">
          <ac:chgData name="Antonio José Romero Barrera" userId="686c09f2-13db-4937-b57e-cf62817f331a" providerId="ADAL" clId="{8D101FBB-8509-460C-BB8A-5D8562634A50}" dt="2023-05-11T21:58:35.583" v="1445" actId="1076"/>
          <ac:picMkLst>
            <pc:docMk/>
            <pc:sldMk cId="2869828966" sldId="272"/>
            <ac:picMk id="5122" creationId="{5C9D8462-210C-D86F-6871-548C7228BFB8}"/>
          </ac:picMkLst>
        </pc:picChg>
      </pc:sldChg>
      <pc:sldChg chg="addSp delSp modSp add mod">
        <pc:chgData name="Antonio José Romero Barrera" userId="686c09f2-13db-4937-b57e-cf62817f331a" providerId="ADAL" clId="{8D101FBB-8509-460C-BB8A-5D8562634A50}" dt="2023-05-11T22:00:32.302" v="1484" actId="1076"/>
        <pc:sldMkLst>
          <pc:docMk/>
          <pc:sldMk cId="2382004" sldId="273"/>
        </pc:sldMkLst>
        <pc:spChg chg="mod">
          <ac:chgData name="Antonio José Romero Barrera" userId="686c09f2-13db-4937-b57e-cf62817f331a" providerId="ADAL" clId="{8D101FBB-8509-460C-BB8A-5D8562634A50}" dt="2023-05-11T22:00:18.332" v="1479" actId="20577"/>
          <ac:spMkLst>
            <pc:docMk/>
            <pc:sldMk cId="2382004" sldId="273"/>
            <ac:spMk id="2" creationId="{F6B6166F-829B-4763-E918-B75FFFC57FD7}"/>
          </ac:spMkLst>
        </pc:spChg>
        <pc:picChg chg="add mod">
          <ac:chgData name="Antonio José Romero Barrera" userId="686c09f2-13db-4937-b57e-cf62817f331a" providerId="ADAL" clId="{8D101FBB-8509-460C-BB8A-5D8562634A50}" dt="2023-05-11T22:00:32.302" v="1484" actId="1076"/>
          <ac:picMkLst>
            <pc:docMk/>
            <pc:sldMk cId="2382004" sldId="273"/>
            <ac:picMk id="6" creationId="{55FDAA58-A9CB-2A79-A424-7F33C2EF31BA}"/>
          </ac:picMkLst>
        </pc:picChg>
        <pc:picChg chg="del">
          <ac:chgData name="Antonio José Romero Barrera" userId="686c09f2-13db-4937-b57e-cf62817f331a" providerId="ADAL" clId="{8D101FBB-8509-460C-BB8A-5D8562634A50}" dt="2023-05-11T21:58:44.870" v="1448" actId="478"/>
          <ac:picMkLst>
            <pc:docMk/>
            <pc:sldMk cId="2382004" sldId="273"/>
            <ac:picMk id="9" creationId="{BDD23DDE-0FC5-AF60-E843-FC5B6B20999A}"/>
          </ac:picMkLst>
        </pc:picChg>
        <pc:picChg chg="del">
          <ac:chgData name="Antonio José Romero Barrera" userId="686c09f2-13db-4937-b57e-cf62817f331a" providerId="ADAL" clId="{8D101FBB-8509-460C-BB8A-5D8562634A50}" dt="2023-05-11T21:58:43.181" v="1447" actId="478"/>
          <ac:picMkLst>
            <pc:docMk/>
            <pc:sldMk cId="2382004" sldId="273"/>
            <ac:picMk id="5122" creationId="{5C9D8462-210C-D86F-6871-548C7228BFB8}"/>
          </ac:picMkLst>
        </pc:picChg>
        <pc:picChg chg="add mod">
          <ac:chgData name="Antonio José Romero Barrera" userId="686c09f2-13db-4937-b57e-cf62817f331a" providerId="ADAL" clId="{8D101FBB-8509-460C-BB8A-5D8562634A50}" dt="2023-05-11T21:59:51.839" v="1453" actId="1076"/>
          <ac:picMkLst>
            <pc:docMk/>
            <pc:sldMk cId="2382004" sldId="273"/>
            <ac:picMk id="6146" creationId="{6E289CCF-B256-F4B2-AF15-CF9E06AD371A}"/>
          </ac:picMkLst>
        </pc:picChg>
      </pc:sldChg>
      <pc:sldChg chg="add">
        <pc:chgData name="Antonio José Romero Barrera" userId="686c09f2-13db-4937-b57e-cf62817f331a" providerId="ADAL" clId="{8D101FBB-8509-460C-BB8A-5D8562634A50}" dt="2023-05-11T22:09:23.573" v="1518" actId="2890"/>
        <pc:sldMkLst>
          <pc:docMk/>
          <pc:sldMk cId="4189562687" sldId="274"/>
        </pc:sldMkLst>
      </pc:sldChg>
    </pc:docChg>
  </pc:docChgLst>
  <pc:docChgLst>
    <pc:chgData name="Antonio José Romero Barrera" userId="686c09f2-13db-4937-b57e-cf62817f331a" providerId="ADAL" clId="{06B4AD45-9357-4D4C-9E56-84AD0F37FBA2}"/>
    <pc:docChg chg="undo redo custSel addSld delSld modSld sldOrd">
      <pc:chgData name="Antonio José Romero Barrera" userId="686c09f2-13db-4937-b57e-cf62817f331a" providerId="ADAL" clId="{06B4AD45-9357-4D4C-9E56-84AD0F37FBA2}" dt="2023-05-20T08:48:02.666" v="3548"/>
      <pc:docMkLst>
        <pc:docMk/>
      </pc:docMkLst>
      <pc:sldChg chg="modTransition">
        <pc:chgData name="Antonio José Romero Barrera" userId="686c09f2-13db-4937-b57e-cf62817f331a" providerId="ADAL" clId="{06B4AD45-9357-4D4C-9E56-84AD0F37FBA2}" dt="2023-05-13T13:25:55.460" v="3262"/>
        <pc:sldMkLst>
          <pc:docMk/>
          <pc:sldMk cId="3940909737" sldId="256"/>
        </pc:sldMkLst>
      </pc:sldChg>
      <pc:sldChg chg="modSp">
        <pc:chgData name="Antonio José Romero Barrera" userId="686c09f2-13db-4937-b57e-cf62817f331a" providerId="ADAL" clId="{06B4AD45-9357-4D4C-9E56-84AD0F37FBA2}" dt="2023-05-12T15:36:47.134" v="643" actId="1076"/>
        <pc:sldMkLst>
          <pc:docMk/>
          <pc:sldMk cId="836690956" sldId="257"/>
        </pc:sldMkLst>
        <pc:picChg chg="mod">
          <ac:chgData name="Antonio José Romero Barrera" userId="686c09f2-13db-4937-b57e-cf62817f331a" providerId="ADAL" clId="{06B4AD45-9357-4D4C-9E56-84AD0F37FBA2}" dt="2023-05-12T15:36:47.134" v="643" actId="1076"/>
          <ac:picMkLst>
            <pc:docMk/>
            <pc:sldMk cId="836690956" sldId="257"/>
            <ac:picMk id="1030" creationId="{CC1E1AB5-51A9-DD2D-5701-EBA7EB2D20D6}"/>
          </ac:picMkLst>
        </pc:picChg>
      </pc:sldChg>
      <pc:sldChg chg="addSp modSp mod setBg modAnim">
        <pc:chgData name="Antonio José Romero Barrera" userId="686c09f2-13db-4937-b57e-cf62817f331a" providerId="ADAL" clId="{06B4AD45-9357-4D4C-9E56-84AD0F37FBA2}" dt="2023-05-13T14:01:54.972" v="3458"/>
        <pc:sldMkLst>
          <pc:docMk/>
          <pc:sldMk cId="1949350721" sldId="258"/>
        </pc:sldMkLst>
        <pc:spChg chg="mod">
          <ac:chgData name="Antonio José Romero Barrera" userId="686c09f2-13db-4937-b57e-cf62817f331a" providerId="ADAL" clId="{06B4AD45-9357-4D4C-9E56-84AD0F37FBA2}" dt="2023-05-12T15:43:20.835" v="790" actId="20577"/>
          <ac:spMkLst>
            <pc:docMk/>
            <pc:sldMk cId="1949350721" sldId="258"/>
            <ac:spMk id="2" creationId="{CB245B0F-1A14-9635-8DF4-B5D87B02A464}"/>
          </ac:spMkLst>
        </pc:spChg>
        <pc:spChg chg="mod">
          <ac:chgData name="Antonio José Romero Barrera" userId="686c09f2-13db-4937-b57e-cf62817f331a" providerId="ADAL" clId="{06B4AD45-9357-4D4C-9E56-84AD0F37FBA2}" dt="2023-05-12T15:54:27.700" v="1289" actId="1076"/>
          <ac:spMkLst>
            <pc:docMk/>
            <pc:sldMk cId="1949350721" sldId="258"/>
            <ac:spMk id="3" creationId="{7C16300F-DDE7-F390-2E2F-7C0A888FBF63}"/>
          </ac:spMkLst>
        </pc:spChg>
        <pc:spChg chg="add mod">
          <ac:chgData name="Antonio José Romero Barrera" userId="686c09f2-13db-4937-b57e-cf62817f331a" providerId="ADAL" clId="{06B4AD45-9357-4D4C-9E56-84AD0F37FBA2}" dt="2023-05-12T15:54:35.307" v="1292" actId="1076"/>
          <ac:spMkLst>
            <pc:docMk/>
            <pc:sldMk cId="1949350721" sldId="258"/>
            <ac:spMk id="6" creationId="{9D35E04F-4B58-3083-C652-4130B4355C9A}"/>
          </ac:spMkLst>
        </pc:spChg>
        <pc:spChg chg="add mod">
          <ac:chgData name="Antonio José Romero Barrera" userId="686c09f2-13db-4937-b57e-cf62817f331a" providerId="ADAL" clId="{06B4AD45-9357-4D4C-9E56-84AD0F37FBA2}" dt="2023-05-12T15:56:05.504" v="1393" actId="1076"/>
          <ac:spMkLst>
            <pc:docMk/>
            <pc:sldMk cId="1949350721" sldId="258"/>
            <ac:spMk id="9" creationId="{D09842BC-2537-7B1D-57F2-988DB6900B9A}"/>
          </ac:spMkLst>
        </pc:spChg>
        <pc:graphicFrameChg chg="add mod modGraphic">
          <ac:chgData name="Antonio José Romero Barrera" userId="686c09f2-13db-4937-b57e-cf62817f331a" providerId="ADAL" clId="{06B4AD45-9357-4D4C-9E56-84AD0F37FBA2}" dt="2023-05-13T08:47:03.540" v="1807" actId="20577"/>
          <ac:graphicFrameMkLst>
            <pc:docMk/>
            <pc:sldMk cId="1949350721" sldId="258"/>
            <ac:graphicFrameMk id="8" creationId="{0D7A71B1-5CD6-7DDA-CB28-D5681B36E31C}"/>
          </ac:graphicFrameMkLst>
        </pc:graphicFrameChg>
        <pc:picChg chg="mod">
          <ac:chgData name="Antonio José Romero Barrera" userId="686c09f2-13db-4937-b57e-cf62817f331a" providerId="ADAL" clId="{06B4AD45-9357-4D4C-9E56-84AD0F37FBA2}" dt="2023-05-12T15:54:31.320" v="1291" actId="1076"/>
          <ac:picMkLst>
            <pc:docMk/>
            <pc:sldMk cId="1949350721" sldId="258"/>
            <ac:picMk id="7" creationId="{0A854189-8FC7-816E-4E35-3C10DEDDAF03}"/>
          </ac:picMkLst>
        </pc:picChg>
      </pc:sldChg>
      <pc:sldChg chg="modSp mod modTransition setBg modAnim">
        <pc:chgData name="Antonio José Romero Barrera" userId="686c09f2-13db-4937-b57e-cf62817f331a" providerId="ADAL" clId="{06B4AD45-9357-4D4C-9E56-84AD0F37FBA2}" dt="2023-05-13T14:01:54.972" v="3458"/>
        <pc:sldMkLst>
          <pc:docMk/>
          <pc:sldMk cId="3080894374" sldId="259"/>
        </pc:sldMkLst>
        <pc:spChg chg="mod">
          <ac:chgData name="Antonio José Romero Barrera" userId="686c09f2-13db-4937-b57e-cf62817f331a" providerId="ADAL" clId="{06B4AD45-9357-4D4C-9E56-84AD0F37FBA2}" dt="2023-05-12T15:13:32.149" v="14" actId="20577"/>
          <ac:spMkLst>
            <pc:docMk/>
            <pc:sldMk cId="3080894374" sldId="259"/>
            <ac:spMk id="2" creationId="{F6B6166F-829B-4763-E918-B75FFFC57FD7}"/>
          </ac:spMkLst>
        </pc:spChg>
      </pc:sldChg>
      <pc:sldChg chg="setBg">
        <pc:chgData name="Antonio José Romero Barrera" userId="686c09f2-13db-4937-b57e-cf62817f331a" providerId="ADAL" clId="{06B4AD45-9357-4D4C-9E56-84AD0F37FBA2}" dt="2023-05-13T14:01:54.972" v="3458"/>
        <pc:sldMkLst>
          <pc:docMk/>
          <pc:sldMk cId="3349643365" sldId="260"/>
        </pc:sldMkLst>
      </pc:sldChg>
      <pc:sldChg chg="addSp modSp mod modTransition setBg">
        <pc:chgData name="Antonio José Romero Barrera" userId="686c09f2-13db-4937-b57e-cf62817f331a" providerId="ADAL" clId="{06B4AD45-9357-4D4C-9E56-84AD0F37FBA2}" dt="2023-05-13T14:01:54.972" v="3458"/>
        <pc:sldMkLst>
          <pc:docMk/>
          <pc:sldMk cId="1454470644" sldId="261"/>
        </pc:sldMkLst>
        <pc:spChg chg="add mod">
          <ac:chgData name="Antonio José Romero Barrera" userId="686c09f2-13db-4937-b57e-cf62817f331a" providerId="ADAL" clId="{06B4AD45-9357-4D4C-9E56-84AD0F37FBA2}" dt="2023-05-12T15:18:09.979" v="52" actId="1076"/>
          <ac:spMkLst>
            <pc:docMk/>
            <pc:sldMk cId="1454470644" sldId="261"/>
            <ac:spMk id="6" creationId="{AACE65A1-7BBA-24D9-419E-2AB29116CE8D}"/>
          </ac:spMkLst>
        </pc:spChg>
        <pc:spChg chg="add mod">
          <ac:chgData name="Antonio José Romero Barrera" userId="686c09f2-13db-4937-b57e-cf62817f331a" providerId="ADAL" clId="{06B4AD45-9357-4D4C-9E56-84AD0F37FBA2}" dt="2023-05-12T15:18:46.430" v="102" actId="1076"/>
          <ac:spMkLst>
            <pc:docMk/>
            <pc:sldMk cId="1454470644" sldId="261"/>
            <ac:spMk id="11" creationId="{C0A91952-8771-AFBE-314E-38F2A58D0775}"/>
          </ac:spMkLst>
        </pc:spChg>
        <pc:picChg chg="add mod">
          <ac:chgData name="Antonio José Romero Barrera" userId="686c09f2-13db-4937-b57e-cf62817f331a" providerId="ADAL" clId="{06B4AD45-9357-4D4C-9E56-84AD0F37FBA2}" dt="2023-05-12T15:17:41.303" v="48" actId="1076"/>
          <ac:picMkLst>
            <pc:docMk/>
            <pc:sldMk cId="1454470644" sldId="261"/>
            <ac:picMk id="3" creationId="{A4052C76-A836-7D22-408C-1540903393F3}"/>
          </ac:picMkLst>
        </pc:picChg>
        <pc:picChg chg="mod">
          <ac:chgData name="Antonio José Romero Barrera" userId="686c09f2-13db-4937-b57e-cf62817f331a" providerId="ADAL" clId="{06B4AD45-9357-4D4C-9E56-84AD0F37FBA2}" dt="2023-05-12T15:18:14.693" v="53" actId="1076"/>
          <ac:picMkLst>
            <pc:docMk/>
            <pc:sldMk cId="1454470644" sldId="261"/>
            <ac:picMk id="10" creationId="{8E72E27D-144E-FE4A-49E0-2E435000DC53}"/>
          </ac:picMkLst>
        </pc:picChg>
        <pc:cxnChg chg="add mod">
          <ac:chgData name="Antonio José Romero Barrera" userId="686c09f2-13db-4937-b57e-cf62817f331a" providerId="ADAL" clId="{06B4AD45-9357-4D4C-9E56-84AD0F37FBA2}" dt="2023-05-12T15:17:50.380" v="50" actId="13822"/>
          <ac:cxnSpMkLst>
            <pc:docMk/>
            <pc:sldMk cId="1454470644" sldId="261"/>
            <ac:cxnSpMk id="8" creationId="{DCCA52AC-D200-D816-3CCB-4A0643092812}"/>
          </ac:cxnSpMkLst>
        </pc:cxnChg>
      </pc:sldChg>
      <pc:sldChg chg="addSp modSp mod setBg">
        <pc:chgData name="Antonio José Romero Barrera" userId="686c09f2-13db-4937-b57e-cf62817f331a" providerId="ADAL" clId="{06B4AD45-9357-4D4C-9E56-84AD0F37FBA2}" dt="2023-05-13T14:01:54.972" v="3458"/>
        <pc:sldMkLst>
          <pc:docMk/>
          <pc:sldMk cId="1725651035" sldId="263"/>
        </pc:sldMkLst>
        <pc:spChg chg="mod">
          <ac:chgData name="Antonio José Romero Barrera" userId="686c09f2-13db-4937-b57e-cf62817f331a" providerId="ADAL" clId="{06B4AD45-9357-4D4C-9E56-84AD0F37FBA2}" dt="2023-05-12T15:21:12.209" v="204" actId="1076"/>
          <ac:spMkLst>
            <pc:docMk/>
            <pc:sldMk cId="1725651035" sldId="263"/>
            <ac:spMk id="3" creationId="{63BD377D-E386-0917-2AAD-341F789E8476}"/>
          </ac:spMkLst>
        </pc:spChg>
        <pc:spChg chg="add mod">
          <ac:chgData name="Antonio José Romero Barrera" userId="686c09f2-13db-4937-b57e-cf62817f331a" providerId="ADAL" clId="{06B4AD45-9357-4D4C-9E56-84AD0F37FBA2}" dt="2023-05-12T15:20:54.295" v="201" actId="120"/>
          <ac:spMkLst>
            <pc:docMk/>
            <pc:sldMk cId="1725651035" sldId="263"/>
            <ac:spMk id="7" creationId="{F272ABEB-2AFB-15F4-8EF3-52D40712E611}"/>
          </ac:spMkLst>
        </pc:spChg>
        <pc:spChg chg="add mod">
          <ac:chgData name="Antonio José Romero Barrera" userId="686c09f2-13db-4937-b57e-cf62817f331a" providerId="ADAL" clId="{06B4AD45-9357-4D4C-9E56-84AD0F37FBA2}" dt="2023-05-12T15:22:32.645" v="312" actId="1076"/>
          <ac:spMkLst>
            <pc:docMk/>
            <pc:sldMk cId="1725651035" sldId="263"/>
            <ac:spMk id="8" creationId="{C447E982-61C7-C576-5E81-6DAFD5B9AA90}"/>
          </ac:spMkLst>
        </pc:spChg>
        <pc:picChg chg="mod">
          <ac:chgData name="Antonio José Romero Barrera" userId="686c09f2-13db-4937-b57e-cf62817f331a" providerId="ADAL" clId="{06B4AD45-9357-4D4C-9E56-84AD0F37FBA2}" dt="2023-05-12T15:19:08.730" v="112" actId="1076"/>
          <ac:picMkLst>
            <pc:docMk/>
            <pc:sldMk cId="1725651035" sldId="263"/>
            <ac:picMk id="2050" creationId="{860C2D0F-B4CA-9B03-3321-8CACD80D74C7}"/>
          </ac:picMkLst>
        </pc:picChg>
      </pc:sldChg>
      <pc:sldChg chg="addSp modSp mod setBg">
        <pc:chgData name="Antonio José Romero Barrera" userId="686c09f2-13db-4937-b57e-cf62817f331a" providerId="ADAL" clId="{06B4AD45-9357-4D4C-9E56-84AD0F37FBA2}" dt="2023-05-13T14:01:54.972" v="3458"/>
        <pc:sldMkLst>
          <pc:docMk/>
          <pc:sldMk cId="933227946" sldId="264"/>
        </pc:sldMkLst>
        <pc:spChg chg="add mod">
          <ac:chgData name="Antonio José Romero Barrera" userId="686c09f2-13db-4937-b57e-cf62817f331a" providerId="ADAL" clId="{06B4AD45-9357-4D4C-9E56-84AD0F37FBA2}" dt="2023-05-12T15:23:25.396" v="315" actId="1076"/>
          <ac:spMkLst>
            <pc:docMk/>
            <pc:sldMk cId="933227946" sldId="264"/>
            <ac:spMk id="3" creationId="{B4217C5C-5825-5F09-FF72-B0E75AB5BBED}"/>
          </ac:spMkLst>
        </pc:spChg>
        <pc:picChg chg="mod">
          <ac:chgData name="Antonio José Romero Barrera" userId="686c09f2-13db-4937-b57e-cf62817f331a" providerId="ADAL" clId="{06B4AD45-9357-4D4C-9E56-84AD0F37FBA2}" dt="2023-05-12T15:23:38.905" v="316" actId="1076"/>
          <ac:picMkLst>
            <pc:docMk/>
            <pc:sldMk cId="933227946" sldId="264"/>
            <ac:picMk id="6" creationId="{E74862C9-7767-0975-FB8F-C79D78FA5689}"/>
          </ac:picMkLst>
        </pc:picChg>
      </pc:sldChg>
      <pc:sldChg chg="addSp delSp modSp del mod">
        <pc:chgData name="Antonio José Romero Barrera" userId="686c09f2-13db-4937-b57e-cf62817f331a" providerId="ADAL" clId="{06B4AD45-9357-4D4C-9E56-84AD0F37FBA2}" dt="2023-05-12T15:21:05.840" v="203" actId="2696"/>
        <pc:sldMkLst>
          <pc:docMk/>
          <pc:sldMk cId="778988957" sldId="265"/>
        </pc:sldMkLst>
        <pc:spChg chg="del">
          <ac:chgData name="Antonio José Romero Barrera" userId="686c09f2-13db-4937-b57e-cf62817f331a" providerId="ADAL" clId="{06B4AD45-9357-4D4C-9E56-84AD0F37FBA2}" dt="2023-05-12T15:21:00.495" v="202" actId="478"/>
          <ac:spMkLst>
            <pc:docMk/>
            <pc:sldMk cId="778988957" sldId="265"/>
            <ac:spMk id="2" creationId="{F6B6166F-829B-4763-E918-B75FFFC57FD7}"/>
          </ac:spMkLst>
        </pc:spChg>
        <pc:spChg chg="add mod">
          <ac:chgData name="Antonio José Romero Barrera" userId="686c09f2-13db-4937-b57e-cf62817f331a" providerId="ADAL" clId="{06B4AD45-9357-4D4C-9E56-84AD0F37FBA2}" dt="2023-05-12T15:21:00.495" v="202" actId="478"/>
          <ac:spMkLst>
            <pc:docMk/>
            <pc:sldMk cId="778988957" sldId="265"/>
            <ac:spMk id="6" creationId="{F59C5B81-3686-98B4-5053-019ED9E61B8E}"/>
          </ac:spMkLst>
        </pc:spChg>
        <pc:picChg chg="del">
          <ac:chgData name="Antonio José Romero Barrera" userId="686c09f2-13db-4937-b57e-cf62817f331a" providerId="ADAL" clId="{06B4AD45-9357-4D4C-9E56-84AD0F37FBA2}" dt="2023-05-12T15:15:00.422" v="22" actId="21"/>
          <ac:picMkLst>
            <pc:docMk/>
            <pc:sldMk cId="778988957" sldId="265"/>
            <ac:picMk id="7" creationId="{7A96A317-EFDE-9892-6641-A9AB2D564483}"/>
          </ac:picMkLst>
        </pc:picChg>
      </pc:sldChg>
      <pc:sldChg chg="addSp modSp setBg modAnim">
        <pc:chgData name="Antonio José Romero Barrera" userId="686c09f2-13db-4937-b57e-cf62817f331a" providerId="ADAL" clId="{06B4AD45-9357-4D4C-9E56-84AD0F37FBA2}" dt="2023-05-13T14:01:54.972" v="3458"/>
        <pc:sldMkLst>
          <pc:docMk/>
          <pc:sldMk cId="443317779" sldId="266"/>
        </pc:sldMkLst>
        <pc:spChg chg="mod">
          <ac:chgData name="Antonio José Romero Barrera" userId="686c09f2-13db-4937-b57e-cf62817f331a" providerId="ADAL" clId="{06B4AD45-9357-4D4C-9E56-84AD0F37FBA2}" dt="2023-05-13T09:15:54.573" v="2986" actId="164"/>
          <ac:spMkLst>
            <pc:docMk/>
            <pc:sldMk cId="443317779" sldId="266"/>
            <ac:spMk id="12" creationId="{29D46F02-E352-5620-6F8B-77233D6551F4}"/>
          </ac:spMkLst>
        </pc:spChg>
        <pc:spChg chg="mod">
          <ac:chgData name="Antonio José Romero Barrera" userId="686c09f2-13db-4937-b57e-cf62817f331a" providerId="ADAL" clId="{06B4AD45-9357-4D4C-9E56-84AD0F37FBA2}" dt="2023-05-13T09:15:54.573" v="2986" actId="164"/>
          <ac:spMkLst>
            <pc:docMk/>
            <pc:sldMk cId="443317779" sldId="266"/>
            <ac:spMk id="18" creationId="{DDFBE088-3B60-3E85-BB12-2BC05652DD1D}"/>
          </ac:spMkLst>
        </pc:spChg>
        <pc:spChg chg="mod">
          <ac:chgData name="Antonio José Romero Barrera" userId="686c09f2-13db-4937-b57e-cf62817f331a" providerId="ADAL" clId="{06B4AD45-9357-4D4C-9E56-84AD0F37FBA2}" dt="2023-05-13T09:15:54.573" v="2986" actId="164"/>
          <ac:spMkLst>
            <pc:docMk/>
            <pc:sldMk cId="443317779" sldId="266"/>
            <ac:spMk id="19" creationId="{882FCABF-FA2B-0D2A-61D6-7A07A940CF65}"/>
          </ac:spMkLst>
        </pc:spChg>
        <pc:spChg chg="mod">
          <ac:chgData name="Antonio José Romero Barrera" userId="686c09f2-13db-4937-b57e-cf62817f331a" providerId="ADAL" clId="{06B4AD45-9357-4D4C-9E56-84AD0F37FBA2}" dt="2023-05-13T09:15:54.573" v="2986" actId="164"/>
          <ac:spMkLst>
            <pc:docMk/>
            <pc:sldMk cId="443317779" sldId="266"/>
            <ac:spMk id="20" creationId="{1D6D1ACD-64B7-2400-4825-C3D66C38A1B8}"/>
          </ac:spMkLst>
        </pc:spChg>
        <pc:spChg chg="mod">
          <ac:chgData name="Antonio José Romero Barrera" userId="686c09f2-13db-4937-b57e-cf62817f331a" providerId="ADAL" clId="{06B4AD45-9357-4D4C-9E56-84AD0F37FBA2}" dt="2023-05-13T09:15:54.573" v="2986" actId="164"/>
          <ac:spMkLst>
            <pc:docMk/>
            <pc:sldMk cId="443317779" sldId="266"/>
            <ac:spMk id="21" creationId="{21ABA24F-5EE2-2061-A576-230CC6E0B621}"/>
          </ac:spMkLst>
        </pc:spChg>
        <pc:spChg chg="mod">
          <ac:chgData name="Antonio José Romero Barrera" userId="686c09f2-13db-4937-b57e-cf62817f331a" providerId="ADAL" clId="{06B4AD45-9357-4D4C-9E56-84AD0F37FBA2}" dt="2023-05-13T09:15:54.573" v="2986" actId="164"/>
          <ac:spMkLst>
            <pc:docMk/>
            <pc:sldMk cId="443317779" sldId="266"/>
            <ac:spMk id="22" creationId="{1A1AB886-F7DF-DA20-BDDB-BADFBAA07527}"/>
          </ac:spMkLst>
        </pc:spChg>
        <pc:spChg chg="mod">
          <ac:chgData name="Antonio José Romero Barrera" userId="686c09f2-13db-4937-b57e-cf62817f331a" providerId="ADAL" clId="{06B4AD45-9357-4D4C-9E56-84AD0F37FBA2}" dt="2023-05-13T09:15:54.573" v="2986" actId="164"/>
          <ac:spMkLst>
            <pc:docMk/>
            <pc:sldMk cId="443317779" sldId="266"/>
            <ac:spMk id="23" creationId="{D24A6EA5-E457-A9CB-CB7D-DA5400C8F18C}"/>
          </ac:spMkLst>
        </pc:spChg>
        <pc:spChg chg="mod">
          <ac:chgData name="Antonio José Romero Barrera" userId="686c09f2-13db-4937-b57e-cf62817f331a" providerId="ADAL" clId="{06B4AD45-9357-4D4C-9E56-84AD0F37FBA2}" dt="2023-05-13T09:15:54.573" v="2986" actId="164"/>
          <ac:spMkLst>
            <pc:docMk/>
            <pc:sldMk cId="443317779" sldId="266"/>
            <ac:spMk id="24" creationId="{99AFCCBE-203F-DD4B-CC50-9FE551FC9229}"/>
          </ac:spMkLst>
        </pc:spChg>
        <pc:spChg chg="mod">
          <ac:chgData name="Antonio José Romero Barrera" userId="686c09f2-13db-4937-b57e-cf62817f331a" providerId="ADAL" clId="{06B4AD45-9357-4D4C-9E56-84AD0F37FBA2}" dt="2023-05-13T09:15:54.573" v="2986" actId="164"/>
          <ac:spMkLst>
            <pc:docMk/>
            <pc:sldMk cId="443317779" sldId="266"/>
            <ac:spMk id="25" creationId="{5778AEBB-F00D-CD3E-60A6-4213CA609BC2}"/>
          </ac:spMkLst>
        </pc:spChg>
        <pc:spChg chg="mod">
          <ac:chgData name="Antonio José Romero Barrera" userId="686c09f2-13db-4937-b57e-cf62817f331a" providerId="ADAL" clId="{06B4AD45-9357-4D4C-9E56-84AD0F37FBA2}" dt="2023-05-13T09:15:54.573" v="2986" actId="164"/>
          <ac:spMkLst>
            <pc:docMk/>
            <pc:sldMk cId="443317779" sldId="266"/>
            <ac:spMk id="26" creationId="{3B8A4C28-C353-D41B-0318-23B891DD52E1}"/>
          </ac:spMkLst>
        </pc:spChg>
        <pc:spChg chg="mod">
          <ac:chgData name="Antonio José Romero Barrera" userId="686c09f2-13db-4937-b57e-cf62817f331a" providerId="ADAL" clId="{06B4AD45-9357-4D4C-9E56-84AD0F37FBA2}" dt="2023-05-13T09:15:54.573" v="2986" actId="164"/>
          <ac:spMkLst>
            <pc:docMk/>
            <pc:sldMk cId="443317779" sldId="266"/>
            <ac:spMk id="27" creationId="{94533D75-7DD5-A2EE-CD7C-239BD8B3D09C}"/>
          </ac:spMkLst>
        </pc:spChg>
        <pc:spChg chg="mod">
          <ac:chgData name="Antonio José Romero Barrera" userId="686c09f2-13db-4937-b57e-cf62817f331a" providerId="ADAL" clId="{06B4AD45-9357-4D4C-9E56-84AD0F37FBA2}" dt="2023-05-13T09:15:54.573" v="2986" actId="164"/>
          <ac:spMkLst>
            <pc:docMk/>
            <pc:sldMk cId="443317779" sldId="266"/>
            <ac:spMk id="33" creationId="{5DC7223D-8893-1292-37E0-08319D4477B1}"/>
          </ac:spMkLst>
        </pc:spChg>
        <pc:spChg chg="mod">
          <ac:chgData name="Antonio José Romero Barrera" userId="686c09f2-13db-4937-b57e-cf62817f331a" providerId="ADAL" clId="{06B4AD45-9357-4D4C-9E56-84AD0F37FBA2}" dt="2023-05-13T09:15:54.573" v="2986" actId="164"/>
          <ac:spMkLst>
            <pc:docMk/>
            <pc:sldMk cId="443317779" sldId="266"/>
            <ac:spMk id="34" creationId="{C200D45E-9357-D2B5-E56E-63E06B3289CE}"/>
          </ac:spMkLst>
        </pc:spChg>
        <pc:spChg chg="mod">
          <ac:chgData name="Antonio José Romero Barrera" userId="686c09f2-13db-4937-b57e-cf62817f331a" providerId="ADAL" clId="{06B4AD45-9357-4D4C-9E56-84AD0F37FBA2}" dt="2023-05-13T09:15:54.573" v="2986" actId="164"/>
          <ac:spMkLst>
            <pc:docMk/>
            <pc:sldMk cId="443317779" sldId="266"/>
            <ac:spMk id="35" creationId="{47C031B1-A694-8554-8BA6-D4C4CE9E9635}"/>
          </ac:spMkLst>
        </pc:spChg>
        <pc:spChg chg="mod">
          <ac:chgData name="Antonio José Romero Barrera" userId="686c09f2-13db-4937-b57e-cf62817f331a" providerId="ADAL" clId="{06B4AD45-9357-4D4C-9E56-84AD0F37FBA2}" dt="2023-05-13T09:15:54.573" v="2986" actId="164"/>
          <ac:spMkLst>
            <pc:docMk/>
            <pc:sldMk cId="443317779" sldId="266"/>
            <ac:spMk id="36" creationId="{CDBEEC86-DB70-1FEE-C357-FD8A56054938}"/>
          </ac:spMkLst>
        </pc:spChg>
        <pc:spChg chg="mod">
          <ac:chgData name="Antonio José Romero Barrera" userId="686c09f2-13db-4937-b57e-cf62817f331a" providerId="ADAL" clId="{06B4AD45-9357-4D4C-9E56-84AD0F37FBA2}" dt="2023-05-13T09:15:54.573" v="2986" actId="164"/>
          <ac:spMkLst>
            <pc:docMk/>
            <pc:sldMk cId="443317779" sldId="266"/>
            <ac:spMk id="37" creationId="{362382A1-A93F-19F9-7016-A7F2BB2D1039}"/>
          </ac:spMkLst>
        </pc:spChg>
        <pc:spChg chg="mod">
          <ac:chgData name="Antonio José Romero Barrera" userId="686c09f2-13db-4937-b57e-cf62817f331a" providerId="ADAL" clId="{06B4AD45-9357-4D4C-9E56-84AD0F37FBA2}" dt="2023-05-13T09:15:54.573" v="2986" actId="164"/>
          <ac:spMkLst>
            <pc:docMk/>
            <pc:sldMk cId="443317779" sldId="266"/>
            <ac:spMk id="38" creationId="{966B75D8-F70D-44CC-66F4-422D8F480A24}"/>
          </ac:spMkLst>
        </pc:spChg>
        <pc:spChg chg="mod">
          <ac:chgData name="Antonio José Romero Barrera" userId="686c09f2-13db-4937-b57e-cf62817f331a" providerId="ADAL" clId="{06B4AD45-9357-4D4C-9E56-84AD0F37FBA2}" dt="2023-05-13T09:15:54.573" v="2986" actId="164"/>
          <ac:spMkLst>
            <pc:docMk/>
            <pc:sldMk cId="443317779" sldId="266"/>
            <ac:spMk id="39" creationId="{8CFDEA5F-E75D-7776-1052-1A944332B564}"/>
          </ac:spMkLst>
        </pc:spChg>
        <pc:spChg chg="mod">
          <ac:chgData name="Antonio José Romero Barrera" userId="686c09f2-13db-4937-b57e-cf62817f331a" providerId="ADAL" clId="{06B4AD45-9357-4D4C-9E56-84AD0F37FBA2}" dt="2023-05-13T09:15:54.573" v="2986" actId="164"/>
          <ac:spMkLst>
            <pc:docMk/>
            <pc:sldMk cId="443317779" sldId="266"/>
            <ac:spMk id="40" creationId="{56C0078B-751F-843C-647F-CA1667E045A0}"/>
          </ac:spMkLst>
        </pc:spChg>
        <pc:spChg chg="mod">
          <ac:chgData name="Antonio José Romero Barrera" userId="686c09f2-13db-4937-b57e-cf62817f331a" providerId="ADAL" clId="{06B4AD45-9357-4D4C-9E56-84AD0F37FBA2}" dt="2023-05-13T09:15:54.573" v="2986" actId="164"/>
          <ac:spMkLst>
            <pc:docMk/>
            <pc:sldMk cId="443317779" sldId="266"/>
            <ac:spMk id="42" creationId="{C545BADC-264F-FE6F-6AF3-21E6CB2EAB2B}"/>
          </ac:spMkLst>
        </pc:spChg>
        <pc:spChg chg="mod">
          <ac:chgData name="Antonio José Romero Barrera" userId="686c09f2-13db-4937-b57e-cf62817f331a" providerId="ADAL" clId="{06B4AD45-9357-4D4C-9E56-84AD0F37FBA2}" dt="2023-05-13T09:15:54.573" v="2986" actId="164"/>
          <ac:spMkLst>
            <pc:docMk/>
            <pc:sldMk cId="443317779" sldId="266"/>
            <ac:spMk id="43" creationId="{28015767-250A-36FD-04F5-EE888A1BDAA5}"/>
          </ac:spMkLst>
        </pc:spChg>
        <pc:grpChg chg="add mod">
          <ac:chgData name="Antonio José Romero Barrera" userId="686c09f2-13db-4937-b57e-cf62817f331a" providerId="ADAL" clId="{06B4AD45-9357-4D4C-9E56-84AD0F37FBA2}" dt="2023-05-13T09:15:54.573" v="2986" actId="164"/>
          <ac:grpSpMkLst>
            <pc:docMk/>
            <pc:sldMk cId="443317779" sldId="266"/>
            <ac:grpSpMk id="3" creationId="{872F2F00-81BB-AACA-7967-D08F5A3EB73D}"/>
          </ac:grpSpMkLst>
        </pc:grpChg>
      </pc:sldChg>
      <pc:sldChg chg="setBg">
        <pc:chgData name="Antonio José Romero Barrera" userId="686c09f2-13db-4937-b57e-cf62817f331a" providerId="ADAL" clId="{06B4AD45-9357-4D4C-9E56-84AD0F37FBA2}" dt="2023-05-13T14:01:54.972" v="3458"/>
        <pc:sldMkLst>
          <pc:docMk/>
          <pc:sldMk cId="554842676" sldId="267"/>
        </pc:sldMkLst>
      </pc:sldChg>
      <pc:sldChg chg="setBg">
        <pc:chgData name="Antonio José Romero Barrera" userId="686c09f2-13db-4937-b57e-cf62817f331a" providerId="ADAL" clId="{06B4AD45-9357-4D4C-9E56-84AD0F37FBA2}" dt="2023-05-13T14:01:54.972" v="3458"/>
        <pc:sldMkLst>
          <pc:docMk/>
          <pc:sldMk cId="2169838237" sldId="268"/>
        </pc:sldMkLst>
      </pc:sldChg>
      <pc:sldChg chg="setBg modAnim">
        <pc:chgData name="Antonio José Romero Barrera" userId="686c09f2-13db-4937-b57e-cf62817f331a" providerId="ADAL" clId="{06B4AD45-9357-4D4C-9E56-84AD0F37FBA2}" dt="2023-05-13T14:01:54.972" v="3458"/>
        <pc:sldMkLst>
          <pc:docMk/>
          <pc:sldMk cId="255913821" sldId="269"/>
        </pc:sldMkLst>
      </pc:sldChg>
      <pc:sldChg chg="setBg modAnim">
        <pc:chgData name="Antonio José Romero Barrera" userId="686c09f2-13db-4937-b57e-cf62817f331a" providerId="ADAL" clId="{06B4AD45-9357-4D4C-9E56-84AD0F37FBA2}" dt="2023-05-13T14:01:54.972" v="3458"/>
        <pc:sldMkLst>
          <pc:docMk/>
          <pc:sldMk cId="2924607936" sldId="270"/>
        </pc:sldMkLst>
      </pc:sldChg>
      <pc:sldChg chg="addSp modSp mod ord setBg">
        <pc:chgData name="Antonio José Romero Barrera" userId="686c09f2-13db-4937-b57e-cf62817f331a" providerId="ADAL" clId="{06B4AD45-9357-4D4C-9E56-84AD0F37FBA2}" dt="2023-05-13T14:01:54.972" v="3458"/>
        <pc:sldMkLst>
          <pc:docMk/>
          <pc:sldMk cId="554497494" sldId="271"/>
        </pc:sldMkLst>
        <pc:spChg chg="mod">
          <ac:chgData name="Antonio José Romero Barrera" userId="686c09f2-13db-4937-b57e-cf62817f331a" providerId="ADAL" clId="{06B4AD45-9357-4D4C-9E56-84AD0F37FBA2}" dt="2023-05-13T08:48:49.578" v="1894" actId="20577"/>
          <ac:spMkLst>
            <pc:docMk/>
            <pc:sldMk cId="554497494" sldId="271"/>
            <ac:spMk id="2" creationId="{F6B6166F-829B-4763-E918-B75FFFC57FD7}"/>
          </ac:spMkLst>
        </pc:spChg>
        <pc:spChg chg="add mod">
          <ac:chgData name="Antonio José Romero Barrera" userId="686c09f2-13db-4937-b57e-cf62817f331a" providerId="ADAL" clId="{06B4AD45-9357-4D4C-9E56-84AD0F37FBA2}" dt="2023-05-13T08:48:32.350" v="1870" actId="1076"/>
          <ac:spMkLst>
            <pc:docMk/>
            <pc:sldMk cId="554497494" sldId="271"/>
            <ac:spMk id="7" creationId="{C6FA7A80-01D9-CBD8-2E4B-699F26ECA109}"/>
          </ac:spMkLst>
        </pc:spChg>
      </pc:sldChg>
      <pc:sldChg chg="addSp delSp modSp mod setBg modAnim">
        <pc:chgData name="Antonio José Romero Barrera" userId="686c09f2-13db-4937-b57e-cf62817f331a" providerId="ADAL" clId="{06B4AD45-9357-4D4C-9E56-84AD0F37FBA2}" dt="2023-05-13T14:01:54.972" v="3458"/>
        <pc:sldMkLst>
          <pc:docMk/>
          <pc:sldMk cId="2869828966" sldId="272"/>
        </pc:sldMkLst>
        <pc:spChg chg="add mod">
          <ac:chgData name="Antonio José Romero Barrera" userId="686c09f2-13db-4937-b57e-cf62817f331a" providerId="ADAL" clId="{06B4AD45-9357-4D4C-9E56-84AD0F37FBA2}" dt="2023-05-13T09:35:07.752" v="3176" actId="114"/>
          <ac:spMkLst>
            <pc:docMk/>
            <pc:sldMk cId="2869828966" sldId="272"/>
            <ac:spMk id="3" creationId="{2BBAC598-1B8C-25BB-930E-E573C89EF842}"/>
          </ac:spMkLst>
        </pc:spChg>
        <pc:spChg chg="add mod">
          <ac:chgData name="Antonio José Romero Barrera" userId="686c09f2-13db-4937-b57e-cf62817f331a" providerId="ADAL" clId="{06B4AD45-9357-4D4C-9E56-84AD0F37FBA2}" dt="2023-05-13T13:48:38.574" v="3453" actId="20577"/>
          <ac:spMkLst>
            <pc:docMk/>
            <pc:sldMk cId="2869828966" sldId="272"/>
            <ac:spMk id="7" creationId="{5BAC9735-2FFA-FD7E-1438-25F7AECFC49D}"/>
          </ac:spMkLst>
        </pc:spChg>
        <pc:picChg chg="add mod">
          <ac:chgData name="Antonio José Romero Barrera" userId="686c09f2-13db-4937-b57e-cf62817f331a" providerId="ADAL" clId="{06B4AD45-9357-4D4C-9E56-84AD0F37FBA2}" dt="2023-05-13T08:39:57.368" v="1587" actId="1076"/>
          <ac:picMkLst>
            <pc:docMk/>
            <pc:sldMk cId="2869828966" sldId="272"/>
            <ac:picMk id="6" creationId="{FE76E42F-3356-8E12-F2D9-F0E00BF2D6CA}"/>
          </ac:picMkLst>
        </pc:picChg>
        <pc:picChg chg="mod">
          <ac:chgData name="Antonio José Romero Barrera" userId="686c09f2-13db-4937-b57e-cf62817f331a" providerId="ADAL" clId="{06B4AD45-9357-4D4C-9E56-84AD0F37FBA2}" dt="2023-05-13T08:39:59.146" v="1588" actId="1076"/>
          <ac:picMkLst>
            <pc:docMk/>
            <pc:sldMk cId="2869828966" sldId="272"/>
            <ac:picMk id="9" creationId="{BDD23DDE-0FC5-AF60-E843-FC5B6B20999A}"/>
          </ac:picMkLst>
        </pc:picChg>
        <pc:picChg chg="mod">
          <ac:chgData name="Antonio José Romero Barrera" userId="686c09f2-13db-4937-b57e-cf62817f331a" providerId="ADAL" clId="{06B4AD45-9357-4D4C-9E56-84AD0F37FBA2}" dt="2023-05-13T08:39:57.368" v="1587" actId="1076"/>
          <ac:picMkLst>
            <pc:docMk/>
            <pc:sldMk cId="2869828966" sldId="272"/>
            <ac:picMk id="5122" creationId="{5C9D8462-210C-D86F-6871-548C7228BFB8}"/>
          </ac:picMkLst>
        </pc:picChg>
        <pc:cxnChg chg="add del mod">
          <ac:chgData name="Antonio José Romero Barrera" userId="686c09f2-13db-4937-b57e-cf62817f331a" providerId="ADAL" clId="{06B4AD45-9357-4D4C-9E56-84AD0F37FBA2}" dt="2023-05-12T15:40:17.835" v="707" actId="11529"/>
          <ac:cxnSpMkLst>
            <pc:docMk/>
            <pc:sldMk cId="2869828966" sldId="272"/>
            <ac:cxnSpMk id="8" creationId="{733E12D8-9230-0C1E-BAFF-95EA666C35AC}"/>
          </ac:cxnSpMkLst>
        </pc:cxnChg>
        <pc:cxnChg chg="add mod">
          <ac:chgData name="Antonio José Romero Barrera" userId="686c09f2-13db-4937-b57e-cf62817f331a" providerId="ADAL" clId="{06B4AD45-9357-4D4C-9E56-84AD0F37FBA2}" dt="2023-05-13T08:39:57.368" v="1587" actId="1076"/>
          <ac:cxnSpMkLst>
            <pc:docMk/>
            <pc:sldMk cId="2869828966" sldId="272"/>
            <ac:cxnSpMk id="12" creationId="{7254D3F9-2CD7-63BF-4AC9-8EF6E3FE850D}"/>
          </ac:cxnSpMkLst>
        </pc:cxnChg>
      </pc:sldChg>
      <pc:sldChg chg="modSp mod setBg modAnim">
        <pc:chgData name="Antonio José Romero Barrera" userId="686c09f2-13db-4937-b57e-cf62817f331a" providerId="ADAL" clId="{06B4AD45-9357-4D4C-9E56-84AD0F37FBA2}" dt="2023-05-13T14:14:10.725" v="3517" actId="14100"/>
        <pc:sldMkLst>
          <pc:docMk/>
          <pc:sldMk cId="2382004" sldId="273"/>
        </pc:sldMkLst>
        <pc:spChg chg="mod">
          <ac:chgData name="Antonio José Romero Barrera" userId="686c09f2-13db-4937-b57e-cf62817f331a" providerId="ADAL" clId="{06B4AD45-9357-4D4C-9E56-84AD0F37FBA2}" dt="2023-05-13T14:14:10.725" v="3517" actId="14100"/>
          <ac:spMkLst>
            <pc:docMk/>
            <pc:sldMk cId="2382004" sldId="273"/>
            <ac:spMk id="2" creationId="{F6B6166F-829B-4763-E918-B75FFFC57FD7}"/>
          </ac:spMkLst>
        </pc:spChg>
      </pc:sldChg>
      <pc:sldChg chg="setBg">
        <pc:chgData name="Antonio José Romero Barrera" userId="686c09f2-13db-4937-b57e-cf62817f331a" providerId="ADAL" clId="{06B4AD45-9357-4D4C-9E56-84AD0F37FBA2}" dt="2023-05-13T14:01:54.972" v="3458"/>
        <pc:sldMkLst>
          <pc:docMk/>
          <pc:sldMk cId="4189562687" sldId="274"/>
        </pc:sldMkLst>
      </pc:sldChg>
      <pc:sldChg chg="addSp modSp mod setBg">
        <pc:chgData name="Antonio José Romero Barrera" userId="686c09f2-13db-4937-b57e-cf62817f331a" providerId="ADAL" clId="{06B4AD45-9357-4D4C-9E56-84AD0F37FBA2}" dt="2023-05-20T07:59:47.719" v="3544" actId="20577"/>
        <pc:sldMkLst>
          <pc:docMk/>
          <pc:sldMk cId="4187067693" sldId="275"/>
        </pc:sldMkLst>
        <pc:spChg chg="add mod">
          <ac:chgData name="Antonio José Romero Barrera" userId="686c09f2-13db-4937-b57e-cf62817f331a" providerId="ADAL" clId="{06B4AD45-9357-4D4C-9E56-84AD0F37FBA2}" dt="2023-05-13T08:42:53.356" v="1687" actId="1076"/>
          <ac:spMkLst>
            <pc:docMk/>
            <pc:sldMk cId="4187067693" sldId="275"/>
            <ac:spMk id="3" creationId="{0F7DF389-E785-757F-90AD-6455B4FAFCBD}"/>
          </ac:spMkLst>
        </pc:spChg>
        <pc:spChg chg="add mod">
          <ac:chgData name="Antonio José Romero Barrera" userId="686c09f2-13db-4937-b57e-cf62817f331a" providerId="ADAL" clId="{06B4AD45-9357-4D4C-9E56-84AD0F37FBA2}" dt="2023-05-20T07:59:47.719" v="3544" actId="20577"/>
          <ac:spMkLst>
            <pc:docMk/>
            <pc:sldMk cId="4187067693" sldId="275"/>
            <ac:spMk id="6" creationId="{776EC89A-06F3-1E5D-3BD5-47E6C79A7331}"/>
          </ac:spMkLst>
        </pc:spChg>
        <pc:spChg chg="add mod">
          <ac:chgData name="Antonio José Romero Barrera" userId="686c09f2-13db-4937-b57e-cf62817f331a" providerId="ADAL" clId="{06B4AD45-9357-4D4C-9E56-84AD0F37FBA2}" dt="2023-05-13T08:44:26.531" v="1792" actId="1076"/>
          <ac:spMkLst>
            <pc:docMk/>
            <pc:sldMk cId="4187067693" sldId="275"/>
            <ac:spMk id="7" creationId="{4B46E8A4-2E19-2345-06CD-0EC4BA56EF4E}"/>
          </ac:spMkLst>
        </pc:spChg>
        <pc:spChg chg="add mod">
          <ac:chgData name="Antonio José Romero Barrera" userId="686c09f2-13db-4937-b57e-cf62817f331a" providerId="ADAL" clId="{06B4AD45-9357-4D4C-9E56-84AD0F37FBA2}" dt="2023-05-13T08:44:33.324" v="1794" actId="14100"/>
          <ac:spMkLst>
            <pc:docMk/>
            <pc:sldMk cId="4187067693" sldId="275"/>
            <ac:spMk id="8" creationId="{C7B389BE-6CCD-E5A6-5D06-100ECBF6B9F3}"/>
          </ac:spMkLst>
        </pc:spChg>
        <pc:cxnChg chg="mod">
          <ac:chgData name="Antonio José Romero Barrera" userId="686c09f2-13db-4937-b57e-cf62817f331a" providerId="ADAL" clId="{06B4AD45-9357-4D4C-9E56-84AD0F37FBA2}" dt="2023-05-13T08:44:35.949" v="1795" actId="1076"/>
          <ac:cxnSpMkLst>
            <pc:docMk/>
            <pc:sldMk cId="4187067693" sldId="275"/>
            <ac:cxnSpMk id="17" creationId="{3F4997B7-07C5-F5F7-D560-43336219368F}"/>
          </ac:cxnSpMkLst>
        </pc:cxnChg>
      </pc:sldChg>
      <pc:sldChg chg="delSp modSp modTransition setBg">
        <pc:chgData name="Antonio José Romero Barrera" userId="686c09f2-13db-4937-b57e-cf62817f331a" providerId="ADAL" clId="{06B4AD45-9357-4D4C-9E56-84AD0F37FBA2}" dt="2023-05-13T14:01:54.972" v="3458"/>
        <pc:sldMkLst>
          <pc:docMk/>
          <pc:sldMk cId="204335398" sldId="276"/>
        </pc:sldMkLst>
        <pc:picChg chg="del mod">
          <ac:chgData name="Antonio José Romero Barrera" userId="686c09f2-13db-4937-b57e-cf62817f331a" providerId="ADAL" clId="{06B4AD45-9357-4D4C-9E56-84AD0F37FBA2}" dt="2023-05-12T16:01:34.211" v="1516" actId="478"/>
          <ac:picMkLst>
            <pc:docMk/>
            <pc:sldMk cId="204335398" sldId="276"/>
            <ac:picMk id="2060" creationId="{BAB3D51D-48C2-43C5-3F1E-EEB4BF4EAC37}"/>
          </ac:picMkLst>
        </pc:picChg>
        <pc:picChg chg="del">
          <ac:chgData name="Antonio José Romero Barrera" userId="686c09f2-13db-4937-b57e-cf62817f331a" providerId="ADAL" clId="{06B4AD45-9357-4D4C-9E56-84AD0F37FBA2}" dt="2023-05-12T16:01:34.741" v="1517" actId="478"/>
          <ac:picMkLst>
            <pc:docMk/>
            <pc:sldMk cId="204335398" sldId="276"/>
            <ac:picMk id="2062" creationId="{2FBA9AA4-3303-DE37-D590-2C8C82F55663}"/>
          </ac:picMkLst>
        </pc:picChg>
        <pc:picChg chg="del">
          <ac:chgData name="Antonio José Romero Barrera" userId="686c09f2-13db-4937-b57e-cf62817f331a" providerId="ADAL" clId="{06B4AD45-9357-4D4C-9E56-84AD0F37FBA2}" dt="2023-05-12T16:01:35.202" v="1518" actId="478"/>
          <ac:picMkLst>
            <pc:docMk/>
            <pc:sldMk cId="204335398" sldId="276"/>
            <ac:picMk id="2064" creationId="{95D2B575-B4EB-DFC5-CABF-9535E4C70DAE}"/>
          </ac:picMkLst>
        </pc:picChg>
      </pc:sldChg>
      <pc:sldChg chg="setBg modAnim">
        <pc:chgData name="Antonio José Romero Barrera" userId="686c09f2-13db-4937-b57e-cf62817f331a" providerId="ADAL" clId="{06B4AD45-9357-4D4C-9E56-84AD0F37FBA2}" dt="2023-05-13T14:01:54.972" v="3458"/>
        <pc:sldMkLst>
          <pc:docMk/>
          <pc:sldMk cId="2101105512" sldId="277"/>
        </pc:sldMkLst>
      </pc:sldChg>
      <pc:sldChg chg="delSp modSp setBg">
        <pc:chgData name="Antonio José Romero Barrera" userId="686c09f2-13db-4937-b57e-cf62817f331a" providerId="ADAL" clId="{06B4AD45-9357-4D4C-9E56-84AD0F37FBA2}" dt="2023-05-13T14:01:54.972" v="3458"/>
        <pc:sldMkLst>
          <pc:docMk/>
          <pc:sldMk cId="3514290268" sldId="278"/>
        </pc:sldMkLst>
        <pc:picChg chg="mod">
          <ac:chgData name="Antonio José Romero Barrera" userId="686c09f2-13db-4937-b57e-cf62817f331a" providerId="ADAL" clId="{06B4AD45-9357-4D4C-9E56-84AD0F37FBA2}" dt="2023-05-12T16:00:08.378" v="1507" actId="1076"/>
          <ac:picMkLst>
            <pc:docMk/>
            <pc:sldMk cId="3514290268" sldId="278"/>
            <ac:picMk id="7" creationId="{AEC82F13-14D8-50E0-8F4E-72AC97F31940}"/>
          </ac:picMkLst>
        </pc:picChg>
        <pc:picChg chg="mod">
          <ac:chgData name="Antonio José Romero Barrera" userId="686c09f2-13db-4937-b57e-cf62817f331a" providerId="ADAL" clId="{06B4AD45-9357-4D4C-9E56-84AD0F37FBA2}" dt="2023-05-12T16:00:17.539" v="1510" actId="14100"/>
          <ac:picMkLst>
            <pc:docMk/>
            <pc:sldMk cId="3514290268" sldId="278"/>
            <ac:picMk id="2052" creationId="{8F121205-BF34-F1D2-4E6E-3A9B70CAC4E6}"/>
          </ac:picMkLst>
        </pc:picChg>
        <pc:picChg chg="del">
          <ac:chgData name="Antonio José Romero Barrera" userId="686c09f2-13db-4937-b57e-cf62817f331a" providerId="ADAL" clId="{06B4AD45-9357-4D4C-9E56-84AD0F37FBA2}" dt="2023-05-12T15:59:44.317" v="1496" actId="478"/>
          <ac:picMkLst>
            <pc:docMk/>
            <pc:sldMk cId="3514290268" sldId="278"/>
            <ac:picMk id="2054" creationId="{8514DD6F-9FAD-8BC2-6603-8EAF39979F0A}"/>
          </ac:picMkLst>
        </pc:picChg>
        <pc:picChg chg="del">
          <ac:chgData name="Antonio José Romero Barrera" userId="686c09f2-13db-4937-b57e-cf62817f331a" providerId="ADAL" clId="{06B4AD45-9357-4D4C-9E56-84AD0F37FBA2}" dt="2023-05-12T15:59:45.888" v="1497" actId="478"/>
          <ac:picMkLst>
            <pc:docMk/>
            <pc:sldMk cId="3514290268" sldId="278"/>
            <ac:picMk id="2056" creationId="{96DAAAF8-F0B4-613F-8657-D09AE97BA982}"/>
          </ac:picMkLst>
        </pc:picChg>
        <pc:picChg chg="mod">
          <ac:chgData name="Antonio José Romero Barrera" userId="686c09f2-13db-4937-b57e-cf62817f331a" providerId="ADAL" clId="{06B4AD45-9357-4D4C-9E56-84AD0F37FBA2}" dt="2023-05-12T16:00:12.682" v="1508" actId="1076"/>
          <ac:picMkLst>
            <pc:docMk/>
            <pc:sldMk cId="3514290268" sldId="278"/>
            <ac:picMk id="2058" creationId="{4CEE4BA2-0AA7-11C2-B488-268C3709A867}"/>
          </ac:picMkLst>
        </pc:picChg>
      </pc:sldChg>
      <pc:sldChg chg="modSp setBg">
        <pc:chgData name="Antonio José Romero Barrera" userId="686c09f2-13db-4937-b57e-cf62817f331a" providerId="ADAL" clId="{06B4AD45-9357-4D4C-9E56-84AD0F37FBA2}" dt="2023-05-13T14:01:54.972" v="3458"/>
        <pc:sldMkLst>
          <pc:docMk/>
          <pc:sldMk cId="2861854293" sldId="279"/>
        </pc:sldMkLst>
        <pc:picChg chg="mod">
          <ac:chgData name="Antonio José Romero Barrera" userId="686c09f2-13db-4937-b57e-cf62817f331a" providerId="ADAL" clId="{06B4AD45-9357-4D4C-9E56-84AD0F37FBA2}" dt="2023-05-13T08:20:05.754" v="1559" actId="1076"/>
          <ac:picMkLst>
            <pc:docMk/>
            <pc:sldMk cId="2861854293" sldId="279"/>
            <ac:picMk id="4100" creationId="{0D1C3C49-47DC-F152-9262-7EBFE7272F59}"/>
          </ac:picMkLst>
        </pc:picChg>
        <pc:picChg chg="mod">
          <ac:chgData name="Antonio José Romero Barrera" userId="686c09f2-13db-4937-b57e-cf62817f331a" providerId="ADAL" clId="{06B4AD45-9357-4D4C-9E56-84AD0F37FBA2}" dt="2023-05-13T08:20:17.552" v="1564" actId="14100"/>
          <ac:picMkLst>
            <pc:docMk/>
            <pc:sldMk cId="2861854293" sldId="279"/>
            <ac:picMk id="4102" creationId="{D5265266-2B1F-8A38-F231-1D91B888597C}"/>
          </ac:picMkLst>
        </pc:picChg>
      </pc:sldChg>
      <pc:sldChg chg="modSp mod ord modTransition setBg modAnim">
        <pc:chgData name="Antonio José Romero Barrera" userId="686c09f2-13db-4937-b57e-cf62817f331a" providerId="ADAL" clId="{06B4AD45-9357-4D4C-9E56-84AD0F37FBA2}" dt="2023-05-13T14:01:54.972" v="3458"/>
        <pc:sldMkLst>
          <pc:docMk/>
          <pc:sldMk cId="3083354802" sldId="280"/>
        </pc:sldMkLst>
        <pc:spChg chg="mod">
          <ac:chgData name="Antonio José Romero Barrera" userId="686c09f2-13db-4937-b57e-cf62817f331a" providerId="ADAL" clId="{06B4AD45-9357-4D4C-9E56-84AD0F37FBA2}" dt="2023-05-13T08:58:35.175" v="2011" actId="20577"/>
          <ac:spMkLst>
            <pc:docMk/>
            <pc:sldMk cId="3083354802" sldId="280"/>
            <ac:spMk id="2" creationId="{F6B6166F-829B-4763-E918-B75FFFC57FD7}"/>
          </ac:spMkLst>
        </pc:spChg>
        <pc:spChg chg="mod">
          <ac:chgData name="Antonio José Romero Barrera" userId="686c09f2-13db-4937-b57e-cf62817f331a" providerId="ADAL" clId="{06B4AD45-9357-4D4C-9E56-84AD0F37FBA2}" dt="2023-05-13T09:05:27.919" v="2968" actId="113"/>
          <ac:spMkLst>
            <pc:docMk/>
            <pc:sldMk cId="3083354802" sldId="280"/>
            <ac:spMk id="3" creationId="{5723E08F-699A-0EC3-CD98-A7EEF2FD0D67}"/>
          </ac:spMkLst>
        </pc:spChg>
      </pc:sldChg>
      <pc:sldChg chg="addSp delSp modSp mod modTransition setBg">
        <pc:chgData name="Antonio José Romero Barrera" userId="686c09f2-13db-4937-b57e-cf62817f331a" providerId="ADAL" clId="{06B4AD45-9357-4D4C-9E56-84AD0F37FBA2}" dt="2023-05-13T14:12:53.763" v="3516"/>
        <pc:sldMkLst>
          <pc:docMk/>
          <pc:sldMk cId="4049159731" sldId="281"/>
        </pc:sldMkLst>
        <pc:spChg chg="mod">
          <ac:chgData name="Antonio José Romero Barrera" userId="686c09f2-13db-4937-b57e-cf62817f331a" providerId="ADAL" clId="{06B4AD45-9357-4D4C-9E56-84AD0F37FBA2}" dt="2023-05-12T16:05:28.035" v="1550" actId="1076"/>
          <ac:spMkLst>
            <pc:docMk/>
            <pc:sldMk cId="4049159731" sldId="281"/>
            <ac:spMk id="2" creationId="{F6B6166F-829B-4763-E918-B75FFFC57FD7}"/>
          </ac:spMkLst>
        </pc:spChg>
        <pc:spChg chg="add mod">
          <ac:chgData name="Antonio José Romero Barrera" userId="686c09f2-13db-4937-b57e-cf62817f331a" providerId="ADAL" clId="{06B4AD45-9357-4D4C-9E56-84AD0F37FBA2}" dt="2023-05-12T16:05:55.551" v="1557" actId="1076"/>
          <ac:spMkLst>
            <pc:docMk/>
            <pc:sldMk cId="4049159731" sldId="281"/>
            <ac:spMk id="3" creationId="{5BA53735-8DE0-F3FE-0C6E-1C641854970F}"/>
          </ac:spMkLst>
        </pc:spChg>
        <pc:spChg chg="add del mod">
          <ac:chgData name="Antonio José Romero Barrera" userId="686c09f2-13db-4937-b57e-cf62817f331a" providerId="ADAL" clId="{06B4AD45-9357-4D4C-9E56-84AD0F37FBA2}" dt="2023-05-12T16:04:56.782" v="1535"/>
          <ac:spMkLst>
            <pc:docMk/>
            <pc:sldMk cId="4049159731" sldId="281"/>
            <ac:spMk id="7" creationId="{FD8E6AC8-3259-9491-90F3-B73C6773F279}"/>
          </ac:spMkLst>
        </pc:spChg>
        <pc:spChg chg="add mod">
          <ac:chgData name="Antonio José Romero Barrera" userId="686c09f2-13db-4937-b57e-cf62817f331a" providerId="ADAL" clId="{06B4AD45-9357-4D4C-9E56-84AD0F37FBA2}" dt="2023-05-12T16:05:36.503" v="1554" actId="14100"/>
          <ac:spMkLst>
            <pc:docMk/>
            <pc:sldMk cId="4049159731" sldId="281"/>
            <ac:spMk id="8" creationId="{F2DFE60F-AF3D-46A0-22A5-D25380239273}"/>
          </ac:spMkLst>
        </pc:spChg>
        <pc:spChg chg="add del">
          <ac:chgData name="Antonio José Romero Barrera" userId="686c09f2-13db-4937-b57e-cf62817f331a" providerId="ADAL" clId="{06B4AD45-9357-4D4C-9E56-84AD0F37FBA2}" dt="2023-05-13T09:24:22.530" v="3054" actId="22"/>
          <ac:spMkLst>
            <pc:docMk/>
            <pc:sldMk cId="4049159731" sldId="281"/>
            <ac:spMk id="9" creationId="{5EC78498-BC94-3E7C-5725-D8A7ADBC2443}"/>
          </ac:spMkLst>
        </pc:spChg>
        <pc:spChg chg="add mod">
          <ac:chgData name="Antonio José Romero Barrera" userId="686c09f2-13db-4937-b57e-cf62817f331a" providerId="ADAL" clId="{06B4AD45-9357-4D4C-9E56-84AD0F37FBA2}" dt="2023-05-13T09:43:58.071" v="3245" actId="1076"/>
          <ac:spMkLst>
            <pc:docMk/>
            <pc:sldMk cId="4049159731" sldId="281"/>
            <ac:spMk id="11" creationId="{B2B21502-1FCA-963D-4D62-CCD884A90C1E}"/>
          </ac:spMkLst>
        </pc:spChg>
        <pc:picChg chg="add mod">
          <ac:chgData name="Antonio José Romero Barrera" userId="686c09f2-13db-4937-b57e-cf62817f331a" providerId="ADAL" clId="{06B4AD45-9357-4D4C-9E56-84AD0F37FBA2}" dt="2023-05-13T08:46:18.707" v="1803" actId="1076"/>
          <ac:picMkLst>
            <pc:docMk/>
            <pc:sldMk cId="4049159731" sldId="281"/>
            <ac:picMk id="1026" creationId="{C3255294-155A-00FC-4D93-A0684A1E67DB}"/>
          </ac:picMkLst>
        </pc:picChg>
      </pc:sldChg>
      <pc:sldChg chg="addSp delSp modSp add mod setBg modAnim">
        <pc:chgData name="Antonio José Romero Barrera" userId="686c09f2-13db-4937-b57e-cf62817f331a" providerId="ADAL" clId="{06B4AD45-9357-4D4C-9E56-84AD0F37FBA2}" dt="2023-05-13T14:09:13.056" v="3470"/>
        <pc:sldMkLst>
          <pc:docMk/>
          <pc:sldMk cId="3329990536" sldId="282"/>
        </pc:sldMkLst>
        <pc:spChg chg="del">
          <ac:chgData name="Antonio José Romero Barrera" userId="686c09f2-13db-4937-b57e-cf62817f331a" providerId="ADAL" clId="{06B4AD45-9357-4D4C-9E56-84AD0F37FBA2}" dt="2023-05-12T15:14:29.624" v="16" actId="478"/>
          <ac:spMkLst>
            <pc:docMk/>
            <pc:sldMk cId="3329990536" sldId="282"/>
            <ac:spMk id="3" creationId="{9BFF0383-33B1-B3D6-9364-FA9150A48F43}"/>
          </ac:spMkLst>
        </pc:spChg>
        <pc:spChg chg="add mod">
          <ac:chgData name="Antonio José Romero Barrera" userId="686c09f2-13db-4937-b57e-cf62817f331a" providerId="ADAL" clId="{06B4AD45-9357-4D4C-9E56-84AD0F37FBA2}" dt="2023-05-13T13:31:00.183" v="3317" actId="1076"/>
          <ac:spMkLst>
            <pc:docMk/>
            <pc:sldMk cId="3329990536" sldId="282"/>
            <ac:spMk id="3" creationId="{CB078F16-E19B-F97F-6F9C-38C27F6032FC}"/>
          </ac:spMkLst>
        </pc:spChg>
        <pc:spChg chg="add mod">
          <ac:chgData name="Antonio José Romero Barrera" userId="686c09f2-13db-4937-b57e-cf62817f331a" providerId="ADAL" clId="{06B4AD45-9357-4D4C-9E56-84AD0F37FBA2}" dt="2023-05-13T13:31:05.394" v="3319" actId="403"/>
          <ac:spMkLst>
            <pc:docMk/>
            <pc:sldMk cId="3329990536" sldId="282"/>
            <ac:spMk id="6" creationId="{4884DEA4-4726-85F3-4FBE-04388B841D6F}"/>
          </ac:spMkLst>
        </pc:spChg>
        <pc:spChg chg="add mod">
          <ac:chgData name="Antonio José Romero Barrera" userId="686c09f2-13db-4937-b57e-cf62817f331a" providerId="ADAL" clId="{06B4AD45-9357-4D4C-9E56-84AD0F37FBA2}" dt="2023-05-13T13:31:00.605" v="3318" actId="1076"/>
          <ac:spMkLst>
            <pc:docMk/>
            <pc:sldMk cId="3329990536" sldId="282"/>
            <ac:spMk id="7" creationId="{0C73DAA7-5617-B378-EB49-376970E513EC}"/>
          </ac:spMkLst>
        </pc:spChg>
        <pc:spChg chg="del">
          <ac:chgData name="Antonio José Romero Barrera" userId="686c09f2-13db-4937-b57e-cf62817f331a" providerId="ADAL" clId="{06B4AD45-9357-4D4C-9E56-84AD0F37FBA2}" dt="2023-05-12T15:14:31.405" v="17" actId="478"/>
          <ac:spMkLst>
            <pc:docMk/>
            <pc:sldMk cId="3329990536" sldId="282"/>
            <ac:spMk id="7" creationId="{F0F1C511-A6EE-E0A5-07B7-D2D02D8C29AA}"/>
          </ac:spMkLst>
        </pc:spChg>
        <pc:spChg chg="del">
          <ac:chgData name="Antonio José Romero Barrera" userId="686c09f2-13db-4937-b57e-cf62817f331a" providerId="ADAL" clId="{06B4AD45-9357-4D4C-9E56-84AD0F37FBA2}" dt="2023-05-12T15:14:33.660" v="18" actId="478"/>
          <ac:spMkLst>
            <pc:docMk/>
            <pc:sldMk cId="3329990536" sldId="282"/>
            <ac:spMk id="8" creationId="{43C58CF8-688B-7558-48D0-A8585DCE5E93}"/>
          </ac:spMkLst>
        </pc:spChg>
        <pc:spChg chg="add mod">
          <ac:chgData name="Antonio José Romero Barrera" userId="686c09f2-13db-4937-b57e-cf62817f331a" providerId="ADAL" clId="{06B4AD45-9357-4D4C-9E56-84AD0F37FBA2}" dt="2023-05-13T13:42:39.345" v="3415" actId="164"/>
          <ac:spMkLst>
            <pc:docMk/>
            <pc:sldMk cId="3329990536" sldId="282"/>
            <ac:spMk id="14" creationId="{0CEECD83-E26B-9448-F199-363CA4350D58}"/>
          </ac:spMkLst>
        </pc:spChg>
        <pc:spChg chg="add mod">
          <ac:chgData name="Antonio José Romero Barrera" userId="686c09f2-13db-4937-b57e-cf62817f331a" providerId="ADAL" clId="{06B4AD45-9357-4D4C-9E56-84AD0F37FBA2}" dt="2023-05-13T14:08:41.322" v="3466" actId="1076"/>
          <ac:spMkLst>
            <pc:docMk/>
            <pc:sldMk cId="3329990536" sldId="282"/>
            <ac:spMk id="21" creationId="{41A76B30-33FB-FC45-62BC-3677628CD161}"/>
          </ac:spMkLst>
        </pc:spChg>
        <pc:spChg chg="add mod">
          <ac:chgData name="Antonio José Romero Barrera" userId="686c09f2-13db-4937-b57e-cf62817f331a" providerId="ADAL" clId="{06B4AD45-9357-4D4C-9E56-84AD0F37FBA2}" dt="2023-05-13T14:08:41.322" v="3466" actId="1076"/>
          <ac:spMkLst>
            <pc:docMk/>
            <pc:sldMk cId="3329990536" sldId="282"/>
            <ac:spMk id="22" creationId="{65EEF062-DC1B-8CB8-DBB6-CE392FA14D74}"/>
          </ac:spMkLst>
        </pc:spChg>
        <pc:spChg chg="add mod">
          <ac:chgData name="Antonio José Romero Barrera" userId="686c09f2-13db-4937-b57e-cf62817f331a" providerId="ADAL" clId="{06B4AD45-9357-4D4C-9E56-84AD0F37FBA2}" dt="2023-05-13T14:08:41.322" v="3466" actId="1076"/>
          <ac:spMkLst>
            <pc:docMk/>
            <pc:sldMk cId="3329990536" sldId="282"/>
            <ac:spMk id="23" creationId="{AF82CD9F-96B1-6E5B-2893-B2549C2AC35B}"/>
          </ac:spMkLst>
        </pc:spChg>
        <pc:spChg chg="add mod">
          <ac:chgData name="Antonio José Romero Barrera" userId="686c09f2-13db-4937-b57e-cf62817f331a" providerId="ADAL" clId="{06B4AD45-9357-4D4C-9E56-84AD0F37FBA2}" dt="2023-05-13T14:08:41.322" v="3466" actId="1076"/>
          <ac:spMkLst>
            <pc:docMk/>
            <pc:sldMk cId="3329990536" sldId="282"/>
            <ac:spMk id="24" creationId="{168E7A3C-D317-8076-F488-192B20BB0CD4}"/>
          </ac:spMkLst>
        </pc:spChg>
        <pc:spChg chg="add mod">
          <ac:chgData name="Antonio José Romero Barrera" userId="686c09f2-13db-4937-b57e-cf62817f331a" providerId="ADAL" clId="{06B4AD45-9357-4D4C-9E56-84AD0F37FBA2}" dt="2023-05-13T14:08:41.322" v="3466" actId="1076"/>
          <ac:spMkLst>
            <pc:docMk/>
            <pc:sldMk cId="3329990536" sldId="282"/>
            <ac:spMk id="25" creationId="{554E1FB7-940E-D726-266D-6C23CA211D84}"/>
          </ac:spMkLst>
        </pc:spChg>
        <pc:spChg chg="add mod">
          <ac:chgData name="Antonio José Romero Barrera" userId="686c09f2-13db-4937-b57e-cf62817f331a" providerId="ADAL" clId="{06B4AD45-9357-4D4C-9E56-84AD0F37FBA2}" dt="2023-05-13T14:08:47.088" v="3467" actId="164"/>
          <ac:spMkLst>
            <pc:docMk/>
            <pc:sldMk cId="3329990536" sldId="282"/>
            <ac:spMk id="35" creationId="{FDF3B76D-8899-BE82-0136-F7BEC2E81A91}"/>
          </ac:spMkLst>
        </pc:spChg>
        <pc:grpChg chg="add mod">
          <ac:chgData name="Antonio José Romero Barrera" userId="686c09f2-13db-4937-b57e-cf62817f331a" providerId="ADAL" clId="{06B4AD45-9357-4D4C-9E56-84AD0F37FBA2}" dt="2023-05-13T14:08:47.088" v="3467" actId="164"/>
          <ac:grpSpMkLst>
            <pc:docMk/>
            <pc:sldMk cId="3329990536" sldId="282"/>
            <ac:grpSpMk id="31" creationId="{B235A967-1824-4E23-E9B1-F464498B92AA}"/>
          </ac:grpSpMkLst>
        </pc:grpChg>
        <pc:grpChg chg="add mod">
          <ac:chgData name="Antonio José Romero Barrera" userId="686c09f2-13db-4937-b57e-cf62817f331a" providerId="ADAL" clId="{06B4AD45-9357-4D4C-9E56-84AD0F37FBA2}" dt="2023-05-13T13:42:35.531" v="3413" actId="164"/>
          <ac:grpSpMkLst>
            <pc:docMk/>
            <pc:sldMk cId="3329990536" sldId="282"/>
            <ac:grpSpMk id="32" creationId="{B4B471F7-8836-5D01-0FD4-FF6F5F81C0AE}"/>
          </ac:grpSpMkLst>
        </pc:grpChg>
        <pc:grpChg chg="add mod">
          <ac:chgData name="Antonio José Romero Barrera" userId="686c09f2-13db-4937-b57e-cf62817f331a" providerId="ADAL" clId="{06B4AD45-9357-4D4C-9E56-84AD0F37FBA2}" dt="2023-05-13T13:42:39.345" v="3415" actId="164"/>
          <ac:grpSpMkLst>
            <pc:docMk/>
            <pc:sldMk cId="3329990536" sldId="282"/>
            <ac:grpSpMk id="33" creationId="{564E2C66-27DA-2D5B-B637-7150480F4524}"/>
          </ac:grpSpMkLst>
        </pc:grpChg>
        <pc:grpChg chg="add mod">
          <ac:chgData name="Antonio José Romero Barrera" userId="686c09f2-13db-4937-b57e-cf62817f331a" providerId="ADAL" clId="{06B4AD45-9357-4D4C-9E56-84AD0F37FBA2}" dt="2023-05-13T13:42:48.645" v="3416" actId="164"/>
          <ac:grpSpMkLst>
            <pc:docMk/>
            <pc:sldMk cId="3329990536" sldId="282"/>
            <ac:grpSpMk id="34" creationId="{500E70C0-8449-DA50-7363-9512C47FF308}"/>
          </ac:grpSpMkLst>
        </pc:grpChg>
        <pc:grpChg chg="add mod">
          <ac:chgData name="Antonio José Romero Barrera" userId="686c09f2-13db-4937-b57e-cf62817f331a" providerId="ADAL" clId="{06B4AD45-9357-4D4C-9E56-84AD0F37FBA2}" dt="2023-05-13T14:08:47.088" v="3467" actId="164"/>
          <ac:grpSpMkLst>
            <pc:docMk/>
            <pc:sldMk cId="3329990536" sldId="282"/>
            <ac:grpSpMk id="36" creationId="{874C3350-2A5D-4C34-C1DD-F72090ECBB56}"/>
          </ac:grpSpMkLst>
        </pc:grpChg>
        <pc:graphicFrameChg chg="del">
          <ac:chgData name="Antonio José Romero Barrera" userId="686c09f2-13db-4937-b57e-cf62817f331a" providerId="ADAL" clId="{06B4AD45-9357-4D4C-9E56-84AD0F37FBA2}" dt="2023-05-13T13:40:10.831" v="3377" actId="478"/>
          <ac:graphicFrameMkLst>
            <pc:docMk/>
            <pc:sldMk cId="3329990536" sldId="282"/>
            <ac:graphicFrameMk id="26" creationId="{01B103D5-84DD-85D4-E534-5D5AC73F5D12}"/>
          </ac:graphicFrameMkLst>
        </pc:graphicFrameChg>
        <pc:picChg chg="add mod">
          <ac:chgData name="Antonio José Romero Barrera" userId="686c09f2-13db-4937-b57e-cf62817f331a" providerId="ADAL" clId="{06B4AD45-9357-4D4C-9E56-84AD0F37FBA2}" dt="2023-05-13T13:42:39.345" v="3415" actId="164"/>
          <ac:picMkLst>
            <pc:docMk/>
            <pc:sldMk cId="3329990536" sldId="282"/>
            <ac:picMk id="16" creationId="{FDB6D9EC-3AC2-43FB-B168-991589BBFB63}"/>
          </ac:picMkLst>
        </pc:picChg>
        <pc:picChg chg="add mod">
          <ac:chgData name="Antonio José Romero Barrera" userId="686c09f2-13db-4937-b57e-cf62817f331a" providerId="ADAL" clId="{06B4AD45-9357-4D4C-9E56-84AD0F37FBA2}" dt="2023-05-13T13:42:39.345" v="3415" actId="164"/>
          <ac:picMkLst>
            <pc:docMk/>
            <pc:sldMk cId="3329990536" sldId="282"/>
            <ac:picMk id="18" creationId="{648A7321-9CDE-B1A6-DDD5-A06A31E66578}"/>
          </ac:picMkLst>
        </pc:picChg>
        <pc:picChg chg="add mod">
          <ac:chgData name="Antonio José Romero Barrera" userId="686c09f2-13db-4937-b57e-cf62817f331a" providerId="ADAL" clId="{06B4AD45-9357-4D4C-9E56-84AD0F37FBA2}" dt="2023-05-13T13:42:39.345" v="3415" actId="164"/>
          <ac:picMkLst>
            <pc:docMk/>
            <pc:sldMk cId="3329990536" sldId="282"/>
            <ac:picMk id="20" creationId="{75E94419-2E97-706F-9C1E-CB9CBDA8A376}"/>
          </ac:picMkLst>
        </pc:picChg>
        <pc:picChg chg="add del mod">
          <ac:chgData name="Antonio José Romero Barrera" userId="686c09f2-13db-4937-b57e-cf62817f331a" providerId="ADAL" clId="{06B4AD45-9357-4D4C-9E56-84AD0F37FBA2}" dt="2023-05-13T13:42:48.645" v="3416" actId="164"/>
          <ac:picMkLst>
            <pc:docMk/>
            <pc:sldMk cId="3329990536" sldId="282"/>
            <ac:picMk id="28" creationId="{B07809C8-64CC-D890-036C-E526FACCF65C}"/>
          </ac:picMkLst>
        </pc:picChg>
        <pc:picChg chg="add mod">
          <ac:chgData name="Antonio José Romero Barrera" userId="686c09f2-13db-4937-b57e-cf62817f331a" providerId="ADAL" clId="{06B4AD45-9357-4D4C-9E56-84AD0F37FBA2}" dt="2023-05-13T13:42:48.645" v="3416" actId="164"/>
          <ac:picMkLst>
            <pc:docMk/>
            <pc:sldMk cId="3329990536" sldId="282"/>
            <ac:picMk id="30" creationId="{91CCF59B-A7CE-7071-751A-A267683A3A36}"/>
          </ac:picMkLst>
        </pc:picChg>
        <pc:picChg chg="add mod">
          <ac:chgData name="Antonio José Romero Barrera" userId="686c09f2-13db-4937-b57e-cf62817f331a" providerId="ADAL" clId="{06B4AD45-9357-4D4C-9E56-84AD0F37FBA2}" dt="2023-05-13T14:08:41.322" v="3466" actId="1076"/>
          <ac:picMkLst>
            <pc:docMk/>
            <pc:sldMk cId="3329990536" sldId="282"/>
            <ac:picMk id="1026" creationId="{CBD5F871-3141-6595-6988-CC9EFFDD885C}"/>
          </ac:picMkLst>
        </pc:picChg>
        <pc:cxnChg chg="add mod">
          <ac:chgData name="Antonio José Romero Barrera" userId="686c09f2-13db-4937-b57e-cf62817f331a" providerId="ADAL" clId="{06B4AD45-9357-4D4C-9E56-84AD0F37FBA2}" dt="2023-05-13T13:31:19.273" v="3321" actId="13822"/>
          <ac:cxnSpMkLst>
            <pc:docMk/>
            <pc:sldMk cId="3329990536" sldId="282"/>
            <ac:cxnSpMk id="9" creationId="{6F40E637-E23D-3E5D-62EB-A5D2293E1432}"/>
          </ac:cxnSpMkLst>
        </pc:cxnChg>
        <pc:cxnChg chg="add mod">
          <ac:chgData name="Antonio José Romero Barrera" userId="686c09f2-13db-4937-b57e-cf62817f331a" providerId="ADAL" clId="{06B4AD45-9357-4D4C-9E56-84AD0F37FBA2}" dt="2023-05-13T13:31:27.953" v="3324" actId="14100"/>
          <ac:cxnSpMkLst>
            <pc:docMk/>
            <pc:sldMk cId="3329990536" sldId="282"/>
            <ac:cxnSpMk id="10" creationId="{A718F873-C845-BDC9-F3E5-CB2ECCB5EDDC}"/>
          </ac:cxnSpMkLst>
        </pc:cxnChg>
      </pc:sldChg>
      <pc:sldChg chg="delSp add mod">
        <pc:chgData name="Antonio José Romero Barrera" userId="686c09f2-13db-4937-b57e-cf62817f331a" providerId="ADAL" clId="{06B4AD45-9357-4D4C-9E56-84AD0F37FBA2}" dt="2023-05-12T15:14:56.169" v="21" actId="478"/>
        <pc:sldMkLst>
          <pc:docMk/>
          <pc:sldMk cId="655513828" sldId="283"/>
        </pc:sldMkLst>
        <pc:picChg chg="del">
          <ac:chgData name="Antonio José Romero Barrera" userId="686c09f2-13db-4937-b57e-cf62817f331a" providerId="ADAL" clId="{06B4AD45-9357-4D4C-9E56-84AD0F37FBA2}" dt="2023-05-12T15:14:56.169" v="21" actId="478"/>
          <ac:picMkLst>
            <pc:docMk/>
            <pc:sldMk cId="655513828" sldId="283"/>
            <ac:picMk id="7" creationId="{7ABC1CEB-4D44-FF80-1CAB-0AC030C1631B}"/>
          </ac:picMkLst>
        </pc:picChg>
        <pc:picChg chg="del">
          <ac:chgData name="Antonio José Romero Barrera" userId="686c09f2-13db-4937-b57e-cf62817f331a" providerId="ADAL" clId="{06B4AD45-9357-4D4C-9E56-84AD0F37FBA2}" dt="2023-05-12T15:14:54.633" v="20" actId="478"/>
          <ac:picMkLst>
            <pc:docMk/>
            <pc:sldMk cId="655513828" sldId="283"/>
            <ac:picMk id="9" creationId="{E847DAFD-0B41-6C5E-FAB7-4C2211558DA2}"/>
          </ac:picMkLst>
        </pc:picChg>
      </pc:sldChg>
      <pc:sldChg chg="new del">
        <pc:chgData name="Antonio José Romero Barrera" userId="686c09f2-13db-4937-b57e-cf62817f331a" providerId="ADAL" clId="{06B4AD45-9357-4D4C-9E56-84AD0F37FBA2}" dt="2023-05-12T15:25:49.544" v="325" actId="47"/>
        <pc:sldMkLst>
          <pc:docMk/>
          <pc:sldMk cId="557557244" sldId="284"/>
        </pc:sldMkLst>
      </pc:sldChg>
      <pc:sldChg chg="addSp delSp modSp add mod setBg modAnim">
        <pc:chgData name="Antonio José Romero Barrera" userId="686c09f2-13db-4937-b57e-cf62817f331a" providerId="ADAL" clId="{06B4AD45-9357-4D4C-9E56-84AD0F37FBA2}" dt="2023-05-20T08:48:02.666" v="3548"/>
        <pc:sldMkLst>
          <pc:docMk/>
          <pc:sldMk cId="1729966555" sldId="284"/>
        </pc:sldMkLst>
        <pc:spChg chg="mod">
          <ac:chgData name="Antonio José Romero Barrera" userId="686c09f2-13db-4937-b57e-cf62817f331a" providerId="ADAL" clId="{06B4AD45-9357-4D4C-9E56-84AD0F37FBA2}" dt="2023-05-12T15:31:40.943" v="352" actId="20577"/>
          <ac:spMkLst>
            <pc:docMk/>
            <pc:sldMk cId="1729966555" sldId="284"/>
            <ac:spMk id="2" creationId="{CB245B0F-1A14-9635-8DF4-B5D87B02A464}"/>
          </ac:spMkLst>
        </pc:spChg>
        <pc:spChg chg="add mod">
          <ac:chgData name="Antonio José Romero Barrera" userId="686c09f2-13db-4937-b57e-cf62817f331a" providerId="ADAL" clId="{06B4AD45-9357-4D4C-9E56-84AD0F37FBA2}" dt="2023-05-12T15:37:22.209" v="672" actId="20577"/>
          <ac:spMkLst>
            <pc:docMk/>
            <pc:sldMk cId="1729966555" sldId="284"/>
            <ac:spMk id="8" creationId="{23588601-9C46-9B3C-5451-48FAD88739C7}"/>
          </ac:spMkLst>
        </pc:spChg>
        <pc:spChg chg="add del mod">
          <ac:chgData name="Antonio José Romero Barrera" userId="686c09f2-13db-4937-b57e-cf62817f331a" providerId="ADAL" clId="{06B4AD45-9357-4D4C-9E56-84AD0F37FBA2}" dt="2023-05-12T15:36:04.246" v="632" actId="478"/>
          <ac:spMkLst>
            <pc:docMk/>
            <pc:sldMk cId="1729966555" sldId="284"/>
            <ac:spMk id="9" creationId="{ECE97C0C-D58E-69BA-F505-66733E10680B}"/>
          </ac:spMkLst>
        </pc:spChg>
        <pc:spChg chg="add del mod">
          <ac:chgData name="Antonio José Romero Barrera" userId="686c09f2-13db-4937-b57e-cf62817f331a" providerId="ADAL" clId="{06B4AD45-9357-4D4C-9E56-84AD0F37FBA2}" dt="2023-05-12T15:35:59.051" v="629" actId="478"/>
          <ac:spMkLst>
            <pc:docMk/>
            <pc:sldMk cId="1729966555" sldId="284"/>
            <ac:spMk id="10" creationId="{20975D5E-1BEC-CFD3-21D1-678290C2942A}"/>
          </ac:spMkLst>
        </pc:spChg>
        <pc:picChg chg="add mod">
          <ac:chgData name="Antonio José Romero Barrera" userId="686c09f2-13db-4937-b57e-cf62817f331a" providerId="ADAL" clId="{06B4AD45-9357-4D4C-9E56-84AD0F37FBA2}" dt="2023-05-20T08:47:56.213" v="3547" actId="1076"/>
          <ac:picMkLst>
            <pc:docMk/>
            <pc:sldMk cId="1729966555" sldId="284"/>
            <ac:picMk id="3" creationId="{710D1799-74A2-0C84-4AB0-7094A6D1762C}"/>
          </ac:picMkLst>
        </pc:picChg>
        <pc:picChg chg="del">
          <ac:chgData name="Antonio José Romero Barrera" userId="686c09f2-13db-4937-b57e-cf62817f331a" providerId="ADAL" clId="{06B4AD45-9357-4D4C-9E56-84AD0F37FBA2}" dt="2023-05-12T15:26:05.027" v="330" actId="478"/>
          <ac:picMkLst>
            <pc:docMk/>
            <pc:sldMk cId="1729966555" sldId="284"/>
            <ac:picMk id="3" creationId="{DA4057C8-CA18-6411-1ADB-C3FDD098A71C}"/>
          </ac:picMkLst>
        </pc:picChg>
        <pc:picChg chg="add mod modCrop">
          <ac:chgData name="Antonio José Romero Barrera" userId="686c09f2-13db-4937-b57e-cf62817f331a" providerId="ADAL" clId="{06B4AD45-9357-4D4C-9E56-84AD0F37FBA2}" dt="2023-05-12T15:37:32.829" v="675" actId="1076"/>
          <ac:picMkLst>
            <pc:docMk/>
            <pc:sldMk cId="1729966555" sldId="284"/>
            <ac:picMk id="7" creationId="{F16469CA-71DE-B9DC-246A-B02FF535363C}"/>
          </ac:picMkLst>
        </pc:picChg>
        <pc:picChg chg="del">
          <ac:chgData name="Antonio José Romero Barrera" userId="686c09f2-13db-4937-b57e-cf62817f331a" providerId="ADAL" clId="{06B4AD45-9357-4D4C-9E56-84AD0F37FBA2}" dt="2023-05-12T15:26:01.474" v="328" actId="478"/>
          <ac:picMkLst>
            <pc:docMk/>
            <pc:sldMk cId="1729966555" sldId="284"/>
            <ac:picMk id="1026" creationId="{D030F9A4-02C2-4903-BAC9-FB3589C9351B}"/>
          </ac:picMkLst>
        </pc:picChg>
        <pc:picChg chg="add mod">
          <ac:chgData name="Antonio José Romero Barrera" userId="686c09f2-13db-4937-b57e-cf62817f331a" providerId="ADAL" clId="{06B4AD45-9357-4D4C-9E56-84AD0F37FBA2}" dt="2023-05-20T07:53:51.424" v="3524" actId="1076"/>
          <ac:picMkLst>
            <pc:docMk/>
            <pc:sldMk cId="1729966555" sldId="284"/>
            <ac:picMk id="1026" creationId="{FF6E438C-FA96-2175-AB69-0EF46F1F57F6}"/>
          </ac:picMkLst>
        </pc:picChg>
        <pc:picChg chg="del">
          <ac:chgData name="Antonio José Romero Barrera" userId="686c09f2-13db-4937-b57e-cf62817f331a" providerId="ADAL" clId="{06B4AD45-9357-4D4C-9E56-84AD0F37FBA2}" dt="2023-05-12T15:26:03.381" v="329" actId="478"/>
          <ac:picMkLst>
            <pc:docMk/>
            <pc:sldMk cId="1729966555" sldId="284"/>
            <ac:picMk id="1028" creationId="{13FBA5F5-1313-2C51-E91B-2B8BB6EE45D7}"/>
          </ac:picMkLst>
        </pc:picChg>
        <pc:picChg chg="del">
          <ac:chgData name="Antonio José Romero Barrera" userId="686c09f2-13db-4937-b57e-cf62817f331a" providerId="ADAL" clId="{06B4AD45-9357-4D4C-9E56-84AD0F37FBA2}" dt="2023-05-12T15:25:59.547" v="327" actId="478"/>
          <ac:picMkLst>
            <pc:docMk/>
            <pc:sldMk cId="1729966555" sldId="284"/>
            <ac:picMk id="1030" creationId="{CC1E1AB5-51A9-DD2D-5701-EBA7EB2D20D6}"/>
          </ac:picMkLst>
        </pc:picChg>
      </pc:sldChg>
      <pc:sldChg chg="new del">
        <pc:chgData name="Antonio José Romero Barrera" userId="686c09f2-13db-4937-b57e-cf62817f331a" providerId="ADAL" clId="{06B4AD45-9357-4D4C-9E56-84AD0F37FBA2}" dt="2023-05-12T15:36:29.812" v="639" actId="47"/>
        <pc:sldMkLst>
          <pc:docMk/>
          <pc:sldMk cId="1766818294" sldId="285"/>
        </pc:sldMkLst>
      </pc:sldChg>
      <pc:sldChg chg="modTransition setBg">
        <pc:chgData name="Antonio José Romero Barrera" userId="686c09f2-13db-4937-b57e-cf62817f331a" providerId="ADAL" clId="{06B4AD45-9357-4D4C-9E56-84AD0F37FBA2}" dt="2023-05-13T14:01:54.972" v="3458"/>
        <pc:sldMkLst>
          <pc:docMk/>
          <pc:sldMk cId="3262005918" sldId="285"/>
        </pc:sldMkLst>
      </pc:sldChg>
      <pc:sldChg chg="modSp mod modAnim">
        <pc:chgData name="Antonio José Romero Barrera" userId="686c09f2-13db-4937-b57e-cf62817f331a" providerId="ADAL" clId="{06B4AD45-9357-4D4C-9E56-84AD0F37FBA2}" dt="2023-05-13T13:53:48.133" v="3456" actId="1076"/>
        <pc:sldMkLst>
          <pc:docMk/>
          <pc:sldMk cId="2243152275" sldId="286"/>
        </pc:sldMkLst>
        <pc:spChg chg="mod">
          <ac:chgData name="Antonio José Romero Barrera" userId="686c09f2-13db-4937-b57e-cf62817f331a" providerId="ADAL" clId="{06B4AD45-9357-4D4C-9E56-84AD0F37FBA2}" dt="2023-05-13T13:53:41.486" v="3455" actId="207"/>
          <ac:spMkLst>
            <pc:docMk/>
            <pc:sldMk cId="2243152275" sldId="286"/>
            <ac:spMk id="20" creationId="{F08FF37B-0581-FE1B-BB4D-C44A0DCFB6B0}"/>
          </ac:spMkLst>
        </pc:spChg>
        <pc:spChg chg="mod">
          <ac:chgData name="Antonio José Romero Barrera" userId="686c09f2-13db-4937-b57e-cf62817f331a" providerId="ADAL" clId="{06B4AD45-9357-4D4C-9E56-84AD0F37FBA2}" dt="2023-05-13T13:53:48.133" v="3456" actId="1076"/>
          <ac:spMkLst>
            <pc:docMk/>
            <pc:sldMk cId="2243152275" sldId="286"/>
            <ac:spMk id="21" creationId="{9CF55BD1-264F-FCFE-4725-8E7AD1602B03}"/>
          </ac:spMkLst>
        </pc:spChg>
      </pc:sldChg>
      <pc:sldChg chg="modSp mod modTransition setBg modAnim">
        <pc:chgData name="Antonio José Romero Barrera" userId="686c09f2-13db-4937-b57e-cf62817f331a" providerId="ADAL" clId="{06B4AD45-9357-4D4C-9E56-84AD0F37FBA2}" dt="2023-05-13T14:01:54.972" v="3458"/>
        <pc:sldMkLst>
          <pc:docMk/>
          <pc:sldMk cId="2932184445" sldId="287"/>
        </pc:sldMkLst>
        <pc:spChg chg="mod">
          <ac:chgData name="Antonio José Romero Barrera" userId="686c09f2-13db-4937-b57e-cf62817f331a" providerId="ADAL" clId="{06B4AD45-9357-4D4C-9E56-84AD0F37FBA2}" dt="2023-05-13T09:19:50.566" v="3052" actId="5793"/>
          <ac:spMkLst>
            <pc:docMk/>
            <pc:sldMk cId="2932184445" sldId="287"/>
            <ac:spMk id="6" creationId="{BD9E320B-4B7B-B956-B313-17DC3771985A}"/>
          </ac:spMkLst>
        </pc:spChg>
      </pc:sldChg>
      <pc:sldChg chg="modTransition">
        <pc:chgData name="Antonio José Romero Barrera" userId="686c09f2-13db-4937-b57e-cf62817f331a" providerId="ADAL" clId="{06B4AD45-9357-4D4C-9E56-84AD0F37FBA2}" dt="2023-05-13T09:39:05.784" v="3209"/>
        <pc:sldMkLst>
          <pc:docMk/>
          <pc:sldMk cId="2177925728" sldId="288"/>
        </pc:sldMkLst>
      </pc:sldChg>
      <pc:sldChg chg="delSp modSp add mod ord modTransition setBg">
        <pc:chgData name="Antonio José Romero Barrera" userId="686c09f2-13db-4937-b57e-cf62817f331a" providerId="ADAL" clId="{06B4AD45-9357-4D4C-9E56-84AD0F37FBA2}" dt="2023-05-13T14:01:54.972" v="3458"/>
        <pc:sldMkLst>
          <pc:docMk/>
          <pc:sldMk cId="3299088140" sldId="296"/>
        </pc:sldMkLst>
        <pc:spChg chg="mod">
          <ac:chgData name="Antonio José Romero Barrera" userId="686c09f2-13db-4937-b57e-cf62817f331a" providerId="ADAL" clId="{06B4AD45-9357-4D4C-9E56-84AD0F37FBA2}" dt="2023-05-13T08:54:17.050" v="1962" actId="404"/>
          <ac:spMkLst>
            <pc:docMk/>
            <pc:sldMk cId="3299088140" sldId="296"/>
            <ac:spMk id="2" creationId="{F6B6166F-829B-4763-E918-B75FFFC57FD7}"/>
          </ac:spMkLst>
        </pc:spChg>
        <pc:spChg chg="del">
          <ac:chgData name="Antonio José Romero Barrera" userId="686c09f2-13db-4937-b57e-cf62817f331a" providerId="ADAL" clId="{06B4AD45-9357-4D4C-9E56-84AD0F37FBA2}" dt="2023-05-13T08:54:27.301" v="1963" actId="478"/>
          <ac:spMkLst>
            <pc:docMk/>
            <pc:sldMk cId="3299088140" sldId="296"/>
            <ac:spMk id="3" creationId="{5723E08F-699A-0EC3-CD98-A7EEF2FD0D67}"/>
          </ac:spMkLst>
        </pc:spChg>
      </pc:sldChg>
      <pc:sldChg chg="modSp add mod ord modTransition setBg modAnim">
        <pc:chgData name="Antonio José Romero Barrera" userId="686c09f2-13db-4937-b57e-cf62817f331a" providerId="ADAL" clId="{06B4AD45-9357-4D4C-9E56-84AD0F37FBA2}" dt="2023-05-13T14:01:54.972" v="3458"/>
        <pc:sldMkLst>
          <pc:docMk/>
          <pc:sldMk cId="4021367207" sldId="297"/>
        </pc:sldMkLst>
        <pc:spChg chg="mod">
          <ac:chgData name="Antonio José Romero Barrera" userId="686c09f2-13db-4937-b57e-cf62817f331a" providerId="ADAL" clId="{06B4AD45-9357-4D4C-9E56-84AD0F37FBA2}" dt="2023-05-13T09:42:28.006" v="3244" actId="1076"/>
          <ac:spMkLst>
            <pc:docMk/>
            <pc:sldMk cId="4021367207" sldId="297"/>
            <ac:spMk id="3" creationId="{5723E08F-699A-0EC3-CD98-A7EEF2FD0D6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0DB36-69C4-47BC-B6F3-781AA6AAC651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CA765-E6DA-4B00-A14E-A7D2BDB1CBC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4944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1D2673-2451-D190-AED3-09D0BF622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06338" y="6129726"/>
            <a:ext cx="2334208" cy="3651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</a:lstStyle>
          <a:p>
            <a:fld id="{146CF14B-67D5-435F-8CF9-18845265B599}" type="datetime1">
              <a:rPr lang="es-ES" smtClean="0"/>
              <a:t>20/05/2023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8600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19C719-EEF6-2BCE-3992-82961AF0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9C2C8F0-7924-68D0-F15B-3DDF70D20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7E472B-841B-4713-3FB9-FDE0A602F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9F8FD-BFBC-45A3-815D-A02D0518F01E}" type="datetime1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2BADC8-4297-89A5-B42F-E9BB1EC85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D13663-E020-FCF3-F8F2-10693B254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6870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5F49DF-E8AC-60C3-CC78-7A5FBB02E8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E9C8BB-3398-5423-C6C2-08C076FD04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B8828C-FB7D-08BB-CF0D-E4F50C677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E59D3-285C-4943-A27E-A14E80A22438}" type="datetime1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0AD0E5-333A-E712-C6E1-1D4CCC254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E5ED06-8A6A-3E4B-557B-C04F117F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624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1C3499-9694-8185-4B7B-C97EDD56F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7630" y="882747"/>
            <a:ext cx="6305939" cy="772334"/>
          </a:xfrm>
        </p:spPr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46CC06-4A89-C2FD-D4AC-28EFDF026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6179"/>
            <a:ext cx="10515600" cy="4140784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7D2468-2330-8032-DACF-90EC0993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4989" y="136525"/>
            <a:ext cx="1038807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</a:lstStyle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12A4F3-A52E-52A8-2DE6-52695288B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75498"/>
            <a:ext cx="3789784" cy="365125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  <a:latin typeface="Gill Sans MT" panose="020B0502020104020203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EFFEEF-0AEA-86EE-94FE-B8F07CB86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4931" y="144511"/>
            <a:ext cx="950168" cy="3651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Gill Sans MT" panose="020B0502020104020203" pitchFamily="34" charset="0"/>
              </a:defRPr>
            </a:lvl1pPr>
          </a:lstStyle>
          <a:p>
            <a:fld id="{843A61BC-2CD4-47CE-BA0F-644BE209E5A1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346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598A91-F847-4E15-C12C-CD7A4867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90C48E-F1CF-EED0-231C-CDF508490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8B77CF-BFAA-75FA-B3C6-66A4B382C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3D15A-B3B7-4E7E-952E-7ED0C64E05A5}" type="datetime1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042B6C-BCBF-4C73-1C18-111736347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17BC0E-30A2-1F1D-E06D-2F375913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441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E0FA39-741B-360A-789A-85AEEE18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57DB3B-7C44-B7C6-F6BB-F24A51D77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15EF7F-576A-AC29-4B9B-41153D9AD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4D2454-06D9-4569-F519-7ACE508B8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F9189-1769-483D-9D87-3743EA65C65C}" type="datetime1">
              <a:rPr lang="es-ES" smtClean="0"/>
              <a:t>20/05/2023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0F7063-71EF-9D21-1A77-8891693E6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5609EF-3ABD-7C36-220A-288304B6C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8549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2F607-0C97-569F-B67B-3AB4DBDF3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CE1319-4897-F81B-7AB3-1011C1480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61739E-26B0-9188-6817-740B47161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F3934B-A2F3-2AF1-31DA-9AFB11DC83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4DF0789-2ADC-5379-F87D-04A4AB3B9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69DC4AC-3221-B8BF-02ED-C1212BD21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43B6-62EE-4945-90EE-03F266999C77}" type="datetime1">
              <a:rPr lang="es-ES" smtClean="0"/>
              <a:t>20/05/2023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514E3C7-1A3E-5FA5-DCA4-D588C9BA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82C15B7-AB15-D830-9921-02FF6397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660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674607-C724-CB2F-4A10-7BF6F59F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F5FB0C4-B57B-F96A-D490-BB7F0DCB9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A2DF4-1865-4B51-B281-5FD5330749F0}" type="datetime1">
              <a:rPr lang="es-ES" smtClean="0"/>
              <a:t>20/05/2023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1112342-D219-5703-8629-E0AB52E18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A22F6FE-FE8C-A7A9-56B5-DE30BC26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4277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37B17DF-021D-DBF0-F290-2B371D127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E3BB-EDEB-43BA-AEC8-A734B5E83EF4}" type="datetime1">
              <a:rPr lang="es-ES" smtClean="0"/>
              <a:t>20/05/2023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2C5AE7B-7009-B9C9-856C-FEDC10DB3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0B17A4-B0B2-FB16-6A3A-B45A2B822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9504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8A74AF-40A0-6E14-66DB-985EFCB3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63516E-4CB6-907C-D759-C7325B2B4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AC7E800-C776-EDEF-7626-AD195C179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489F7E-0F8A-C935-0678-A21AE4CAE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B31A0-7555-4902-BFB5-C3B04EE95916}" type="datetime1">
              <a:rPr lang="es-ES" smtClean="0"/>
              <a:t>20/05/2023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6A8887-0B25-6CA0-C323-B4243D5E6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5A334F-BAD4-1300-6061-987FD7FE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8968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C8AB2-7B1C-597E-E279-8CC0A24A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7F26B60-AF91-F630-2807-A306660AA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31720A-A989-7219-24F6-AE4728798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0D4961E-B604-2A32-3027-421EA8381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9055A-CF1F-4856-912F-C64A48BDC440}" type="datetime1">
              <a:rPr lang="es-ES" smtClean="0"/>
              <a:t>20/05/2023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13707E-9A26-6045-73E7-4CC4823CB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0E85A1D-5A57-1943-2C27-A7840720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7510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9D5964C-C5E0-D3AD-1E45-FDF208F9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E84280-E84E-D7F5-65EB-7564261C7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9C95F1-6C68-CC7B-F012-7B53028D2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D2B08-6991-40DE-A81E-13F343EFDF8E}" type="datetime1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0F5E01-3FEA-C710-93A4-E00AB65A4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BFBB1F-207A-E8E8-8F98-91083FEEC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A61BC-2CD4-47CE-BA0F-644BE209E5A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071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0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estion2.urjc.es/pdi/ver/antonio.romero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ntoniojromero/docs/tfg/slides.pptx" TargetMode="External"/><Relationship Id="rId5" Type="http://schemas.openxmlformats.org/officeDocument/2006/relationships/image" Target="../media/image65.png"/><Relationship Id="rId4" Type="http://schemas.openxmlformats.org/officeDocument/2006/relationships/hyperlink" Target="https://orcid.org/0000-0001-5496-133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723FDA-B333-0856-23ED-BC59DE5FC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8E8CB-E1A0-4BF8-838E-43BA3455F1E3}" type="datetime1">
              <a:rPr lang="es-ES" smtClean="0"/>
              <a:t>20/05/2023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5C11EA0-4EF6-C41A-09E5-5B4BF401BB9F}"/>
              </a:ext>
            </a:extLst>
          </p:cNvPr>
          <p:cNvSpPr txBox="1"/>
          <p:nvPr/>
        </p:nvSpPr>
        <p:spPr>
          <a:xfrm>
            <a:off x="9409145" y="3833623"/>
            <a:ext cx="278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BOE-A-2009-2737</a:t>
            </a:r>
            <a:endParaRPr lang="es-E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909737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568" y="797906"/>
            <a:ext cx="6305939" cy="772334"/>
          </a:xfrm>
        </p:spPr>
        <p:txBody>
          <a:bodyPr>
            <a:noAutofit/>
          </a:bodyPr>
          <a:lstStyle/>
          <a:p>
            <a:r>
              <a:rPr lang="es-ES" sz="2800" b="1">
                <a:latin typeface="Ubuntu" panose="020B0504030602030204" pitchFamily="34" charset="0"/>
              </a:rPr>
              <a:t>VERTIENTES DE INVESTIGACIÓN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CB078F16-E19B-F97F-6F9C-38C27F6032FC}"/>
              </a:ext>
            </a:extLst>
          </p:cNvPr>
          <p:cNvSpPr/>
          <p:nvPr/>
        </p:nvSpPr>
        <p:spPr>
          <a:xfrm>
            <a:off x="9843796" y="2152334"/>
            <a:ext cx="1764511" cy="176451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OPTIMIZACIÓN DE DISTRIBUCIÓN DE TURBINAS EÓLICAS SOBRE EL TERRENO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884DEA4-4726-85F3-4FBE-04388B841D6F}"/>
              </a:ext>
            </a:extLst>
          </p:cNvPr>
          <p:cNvSpPr/>
          <p:nvPr/>
        </p:nvSpPr>
        <p:spPr>
          <a:xfrm>
            <a:off x="583693" y="2187771"/>
            <a:ext cx="1729074" cy="172907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/>
              <a:t>SELECCIÓN DE LOCALIZACIÓN PARA LA INSTALACIÓN DE PARQUES EÓLICOS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C73DAA7-5617-B378-EB49-376970E513EC}"/>
              </a:ext>
            </a:extLst>
          </p:cNvPr>
          <p:cNvSpPr/>
          <p:nvPr/>
        </p:nvSpPr>
        <p:spPr>
          <a:xfrm>
            <a:off x="4923031" y="2187771"/>
            <a:ext cx="1729074" cy="172907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/>
              <a:t>OPTIMIZACIÓN GEOMÉTRICA DE TURBINAS INDIVIDUALES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F40E637-E23D-3E5D-62EB-A5D2293E1432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2312767" y="3052308"/>
            <a:ext cx="26102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718F873-C845-BDC9-F3E5-CB2ECCB5EDDC}"/>
              </a:ext>
            </a:extLst>
          </p:cNvPr>
          <p:cNvCxnSpPr>
            <a:cxnSpLocks/>
            <a:stCxn id="7" idx="6"/>
            <a:endCxn id="3" idx="2"/>
          </p:cNvCxnSpPr>
          <p:nvPr/>
        </p:nvCxnSpPr>
        <p:spPr>
          <a:xfrm flipV="1">
            <a:off x="6652105" y="3034590"/>
            <a:ext cx="3191691" cy="17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3" name="Grupo 32">
            <a:extLst>
              <a:ext uri="{FF2B5EF4-FFF2-40B4-BE49-F238E27FC236}">
                <a16:creationId xmlns:a16="http://schemas.microsoft.com/office/drawing/2014/main" id="{564E2C66-27DA-2D5B-B637-7150480F4524}"/>
              </a:ext>
            </a:extLst>
          </p:cNvPr>
          <p:cNvGrpSpPr/>
          <p:nvPr/>
        </p:nvGrpSpPr>
        <p:grpSpPr>
          <a:xfrm>
            <a:off x="3515790" y="4338558"/>
            <a:ext cx="4991614" cy="2047656"/>
            <a:chOff x="3515790" y="4338558"/>
            <a:chExt cx="4991614" cy="2047656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CEECD83-E26B-9448-F199-363CA4350D58}"/>
                </a:ext>
              </a:extLst>
            </p:cNvPr>
            <p:cNvSpPr txBox="1">
              <a:spLocks/>
            </p:cNvSpPr>
            <p:nvPr/>
          </p:nvSpPr>
          <p:spPr>
            <a:xfrm>
              <a:off x="3719077" y="5955327"/>
              <a:ext cx="465588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100" dirty="0" err="1"/>
                <a:t>Rahimi</a:t>
              </a:r>
              <a:r>
                <a:rPr lang="es-ES" sz="1100" dirty="0"/>
                <a:t>, Hamid &amp; </a:t>
              </a:r>
              <a:r>
                <a:rPr lang="es-ES" sz="1100" dirty="0" err="1"/>
                <a:t>Stoevesandt</a:t>
              </a:r>
              <a:r>
                <a:rPr lang="es-ES" sz="1100" dirty="0"/>
                <a:t>, Bernhard &amp; </a:t>
              </a:r>
              <a:r>
                <a:rPr lang="es-ES" sz="1100" dirty="0" err="1"/>
                <a:t>Peinke</a:t>
              </a:r>
              <a:r>
                <a:rPr lang="es-ES" sz="1100" dirty="0"/>
                <a:t>, Joachim. (2014). </a:t>
              </a:r>
              <a:r>
                <a:rPr lang="es-ES" sz="1100" dirty="0" err="1"/>
                <a:t>Computational</a:t>
              </a:r>
              <a:r>
                <a:rPr lang="es-ES" sz="1100" dirty="0"/>
                <a:t> </a:t>
              </a:r>
              <a:r>
                <a:rPr lang="es-ES" sz="1100" dirty="0" err="1"/>
                <a:t>Modeling</a:t>
              </a:r>
              <a:r>
                <a:rPr lang="es-ES" sz="1100" dirty="0"/>
                <a:t> </a:t>
              </a:r>
              <a:r>
                <a:rPr lang="es-ES" sz="1100" dirty="0" err="1"/>
                <a:t>of</a:t>
              </a:r>
              <a:r>
                <a:rPr lang="es-ES" sz="1100" dirty="0"/>
                <a:t> </a:t>
              </a:r>
              <a:r>
                <a:rPr lang="es-ES" sz="1100" dirty="0" err="1"/>
                <a:t>Wind</a:t>
              </a:r>
              <a:r>
                <a:rPr lang="es-ES" sz="1100" dirty="0"/>
                <a:t> Turbines in </a:t>
              </a:r>
              <a:r>
                <a:rPr lang="es-ES" sz="1100" dirty="0" err="1"/>
                <a:t>OpenFOAM</a:t>
              </a:r>
              <a:r>
                <a:rPr lang="es-ES" sz="1100" dirty="0"/>
                <a:t>. </a:t>
              </a:r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FDB6D9EC-3AC2-43FB-B168-991589BBF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5790" y="4386039"/>
              <a:ext cx="1312060" cy="1390910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648A7321-9CDE-B1A6-DDD5-A06A31E66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3158" y="4338558"/>
              <a:ext cx="1372296" cy="1540255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75E94419-2E97-706F-9C1E-CB9CBDA8A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8027" y="4638345"/>
              <a:ext cx="2059377" cy="1223145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00E70C0-8449-DA50-7363-9512C47FF308}"/>
              </a:ext>
            </a:extLst>
          </p:cNvPr>
          <p:cNvGrpSpPr/>
          <p:nvPr/>
        </p:nvGrpSpPr>
        <p:grpSpPr>
          <a:xfrm>
            <a:off x="8981287" y="4433666"/>
            <a:ext cx="3001753" cy="1676026"/>
            <a:chOff x="8981287" y="4433666"/>
            <a:chExt cx="3001753" cy="1676026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B07809C8-64CC-D890-036C-E526FACCF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81287" y="4433666"/>
              <a:ext cx="1543644" cy="1667854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91CCF59B-A7CE-7071-751A-A267683A3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92246" y="4498940"/>
              <a:ext cx="1490794" cy="1610752"/>
            </a:xfrm>
            <a:prstGeom prst="rect">
              <a:avLst/>
            </a:prstGeom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874C3350-2A5D-4C34-C1DD-F72090ECBB56}"/>
              </a:ext>
            </a:extLst>
          </p:cNvPr>
          <p:cNvGrpSpPr/>
          <p:nvPr/>
        </p:nvGrpSpPr>
        <p:grpSpPr>
          <a:xfrm>
            <a:off x="254480" y="4318017"/>
            <a:ext cx="2472071" cy="1729074"/>
            <a:chOff x="254480" y="4318017"/>
            <a:chExt cx="2472071" cy="1729074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B235A967-1824-4E23-E9B1-F464498B92AA}"/>
                </a:ext>
              </a:extLst>
            </p:cNvPr>
            <p:cNvGrpSpPr/>
            <p:nvPr/>
          </p:nvGrpSpPr>
          <p:grpSpPr>
            <a:xfrm>
              <a:off x="254480" y="4318017"/>
              <a:ext cx="2472071" cy="1729074"/>
              <a:chOff x="254480" y="4318017"/>
              <a:chExt cx="2472071" cy="1729074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BD5F871-3141-6595-6988-CC9EFFDD88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480" y="4318017"/>
                <a:ext cx="2472071" cy="1729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Diagrama de flujo: unión de suma 20">
                <a:extLst>
                  <a:ext uri="{FF2B5EF4-FFF2-40B4-BE49-F238E27FC236}">
                    <a16:creationId xmlns:a16="http://schemas.microsoft.com/office/drawing/2014/main" id="{41A76B30-33FB-FC45-62BC-3677628CD161}"/>
                  </a:ext>
                </a:extLst>
              </p:cNvPr>
              <p:cNvSpPr/>
              <p:nvPr/>
            </p:nvSpPr>
            <p:spPr>
              <a:xfrm>
                <a:off x="805344" y="5115187"/>
                <a:ext cx="134731" cy="134731"/>
              </a:xfrm>
              <a:prstGeom prst="flowChartSummingJunctio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2" name="Diagrama de flujo: unión de suma 21">
                <a:extLst>
                  <a:ext uri="{FF2B5EF4-FFF2-40B4-BE49-F238E27FC236}">
                    <a16:creationId xmlns:a16="http://schemas.microsoft.com/office/drawing/2014/main" id="{65EEF062-DC1B-8CB8-DBB6-CE392FA14D74}"/>
                  </a:ext>
                </a:extLst>
              </p:cNvPr>
              <p:cNvSpPr/>
              <p:nvPr/>
            </p:nvSpPr>
            <p:spPr>
              <a:xfrm>
                <a:off x="578040" y="5032658"/>
                <a:ext cx="134731" cy="134731"/>
              </a:xfrm>
              <a:prstGeom prst="flowChartSummingJunctio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Diagrama de flujo: unión de suma 22">
                <a:extLst>
                  <a:ext uri="{FF2B5EF4-FFF2-40B4-BE49-F238E27FC236}">
                    <a16:creationId xmlns:a16="http://schemas.microsoft.com/office/drawing/2014/main" id="{AF82CD9F-96B1-6E5B-2893-B2549C2AC35B}"/>
                  </a:ext>
                </a:extLst>
              </p:cNvPr>
              <p:cNvSpPr/>
              <p:nvPr/>
            </p:nvSpPr>
            <p:spPr>
              <a:xfrm>
                <a:off x="1233780" y="4486915"/>
                <a:ext cx="134731" cy="134731"/>
              </a:xfrm>
              <a:prstGeom prst="flowChartSummingJunctio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4" name="Diagrama de flujo: unión de suma 23">
                <a:extLst>
                  <a:ext uri="{FF2B5EF4-FFF2-40B4-BE49-F238E27FC236}">
                    <a16:creationId xmlns:a16="http://schemas.microsoft.com/office/drawing/2014/main" id="{168E7A3C-D317-8076-F488-192B20BB0CD4}"/>
                  </a:ext>
                </a:extLst>
              </p:cNvPr>
              <p:cNvSpPr/>
              <p:nvPr/>
            </p:nvSpPr>
            <p:spPr>
              <a:xfrm>
                <a:off x="986633" y="4433666"/>
                <a:ext cx="134731" cy="134731"/>
              </a:xfrm>
              <a:prstGeom prst="flowChartSummingJunctio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" name="Diagrama de flujo: unión de suma 24">
                <a:extLst>
                  <a:ext uri="{FF2B5EF4-FFF2-40B4-BE49-F238E27FC236}">
                    <a16:creationId xmlns:a16="http://schemas.microsoft.com/office/drawing/2014/main" id="{554E1FB7-940E-D726-266D-6C23CA211D84}"/>
                  </a:ext>
                </a:extLst>
              </p:cNvPr>
              <p:cNvSpPr/>
              <p:nvPr/>
            </p:nvSpPr>
            <p:spPr>
              <a:xfrm>
                <a:off x="645405" y="4770999"/>
                <a:ext cx="134731" cy="134731"/>
              </a:xfrm>
              <a:prstGeom prst="flowChartSummingJunction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5" name="Diagrama de flujo: unión de suma 34">
              <a:extLst>
                <a:ext uri="{FF2B5EF4-FFF2-40B4-BE49-F238E27FC236}">
                  <a16:creationId xmlns:a16="http://schemas.microsoft.com/office/drawing/2014/main" id="{FDF3B76D-8899-BE82-0136-F7BEC2E81A91}"/>
                </a:ext>
              </a:extLst>
            </p:cNvPr>
            <p:cNvSpPr/>
            <p:nvPr/>
          </p:nvSpPr>
          <p:spPr>
            <a:xfrm>
              <a:off x="1199963" y="5267003"/>
              <a:ext cx="134731" cy="134731"/>
            </a:xfrm>
            <a:prstGeom prst="flowChartSummingJunction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32999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568" y="797906"/>
            <a:ext cx="6305939" cy="772334"/>
          </a:xfrm>
        </p:spPr>
        <p:txBody>
          <a:bodyPr>
            <a:noAutofit/>
          </a:bodyPr>
          <a:lstStyle/>
          <a:p>
            <a:r>
              <a:rPr lang="es-ES" sz="2800" b="1">
                <a:latin typeface="Ubuntu" panose="020B0504030602030204" pitchFamily="34" charset="0"/>
              </a:rPr>
              <a:t>EVOLUCIÓN DE PUBLICACIONES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DD23DDE-0FC5-AF60-E843-FC5B6B209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3" r="7713"/>
          <a:stretch/>
        </p:blipFill>
        <p:spPr>
          <a:xfrm>
            <a:off x="5386387" y="2518895"/>
            <a:ext cx="6435239" cy="303584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C9D8462-210C-D86F-6871-548C7228B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744" y="4310197"/>
            <a:ext cx="3138959" cy="248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E76E42F-3356-8E12-F2D9-F0E00BF2D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744" y="1570240"/>
            <a:ext cx="3048533" cy="2752481"/>
          </a:xfrm>
          <a:prstGeom prst="rect">
            <a:avLst/>
          </a:prstGeom>
        </p:spPr>
      </p:pic>
      <p:cxnSp>
        <p:nvCxnSpPr>
          <p:cNvPr id="12" name="Conector: curvado 11">
            <a:extLst>
              <a:ext uri="{FF2B5EF4-FFF2-40B4-BE49-F238E27FC236}">
                <a16:creationId xmlns:a16="http://schemas.microsoft.com/office/drawing/2014/main" id="{7254D3F9-2CD7-63BF-4AC9-8EF6E3FE850D}"/>
              </a:ext>
            </a:extLst>
          </p:cNvPr>
          <p:cNvCxnSpPr>
            <a:stCxn id="6" idx="1"/>
            <a:endCxn id="5122" idx="1"/>
          </p:cNvCxnSpPr>
          <p:nvPr/>
        </p:nvCxnSpPr>
        <p:spPr>
          <a:xfrm rot="10800000" flipV="1">
            <a:off x="1778744" y="2946481"/>
            <a:ext cx="12700" cy="2608256"/>
          </a:xfrm>
          <a:prstGeom prst="curvedConnector3">
            <a:avLst>
              <a:gd name="adj1" fmla="val 5036701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2BBAC598-1B8C-25BB-930E-E573C89EF842}"/>
              </a:ext>
            </a:extLst>
          </p:cNvPr>
          <p:cNvSpPr txBox="1">
            <a:spLocks/>
          </p:cNvSpPr>
          <p:nvPr/>
        </p:nvSpPr>
        <p:spPr>
          <a:xfrm>
            <a:off x="109906" y="2254573"/>
            <a:ext cx="1668837" cy="3628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s-ES" sz="1600" b="1" dirty="0" err="1">
                <a:latin typeface="Ubuntu" panose="020B0504030602030204" pitchFamily="34" charset="0"/>
              </a:rPr>
              <a:t>Keywords</a:t>
            </a:r>
            <a:r>
              <a:rPr lang="es-ES" sz="1600" b="1" dirty="0">
                <a:latin typeface="Ubuntu" panose="020B0504030602030204" pitchFamily="34" charset="0"/>
              </a:rPr>
              <a:t> del</a:t>
            </a:r>
          </a:p>
          <a:p>
            <a:pPr algn="r"/>
            <a:r>
              <a:rPr lang="es-ES" sz="1600" b="1" dirty="0" err="1">
                <a:latin typeface="Ubuntu" panose="020B0504030602030204" pitchFamily="34" charset="0"/>
              </a:rPr>
              <a:t>snowballing</a:t>
            </a:r>
            <a:endParaRPr lang="es-ES" sz="1600" b="1" dirty="0">
              <a:latin typeface="Ubuntu" panose="020B050403060203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BAC9735-2FFA-FD7E-1438-25F7AECFC49D}"/>
              </a:ext>
            </a:extLst>
          </p:cNvPr>
          <p:cNvSpPr txBox="1">
            <a:spLocks/>
          </p:cNvSpPr>
          <p:nvPr/>
        </p:nvSpPr>
        <p:spPr>
          <a:xfrm>
            <a:off x="-124436" y="5373288"/>
            <a:ext cx="1668837" cy="3628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s-ES" sz="1600" b="1" dirty="0" err="1">
                <a:latin typeface="Ubuntu" panose="020B0504030602030204" pitchFamily="34" charset="0"/>
              </a:rPr>
              <a:t>Keywords</a:t>
            </a:r>
            <a:r>
              <a:rPr lang="es-ES" sz="1600" b="1" dirty="0">
                <a:latin typeface="Ubuntu" panose="020B0504030602030204" pitchFamily="34" charset="0"/>
              </a:rPr>
              <a:t> </a:t>
            </a:r>
          </a:p>
          <a:p>
            <a:pPr algn="r"/>
            <a:r>
              <a:rPr lang="es-ES" sz="1600" b="1" dirty="0">
                <a:latin typeface="Ubuntu" panose="020B0504030602030204" pitchFamily="34" charset="0"/>
              </a:rPr>
              <a:t>tras el SLR</a:t>
            </a:r>
          </a:p>
        </p:txBody>
      </p:sp>
    </p:spTree>
    <p:extLst>
      <p:ext uri="{BB962C8B-B14F-4D97-AF65-F5344CB8AC3E}">
        <p14:creationId xmlns:p14="http://schemas.microsoft.com/office/powerpoint/2010/main" val="286982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568" y="797906"/>
            <a:ext cx="5115563" cy="772334"/>
          </a:xfrm>
        </p:spPr>
        <p:txBody>
          <a:bodyPr>
            <a:noAutofit/>
          </a:bodyPr>
          <a:lstStyle/>
          <a:p>
            <a:r>
              <a:rPr lang="es-ES" sz="2800" b="1">
                <a:latin typeface="Ubuntu" panose="020B0504030602030204" pitchFamily="34" charset="0"/>
              </a:rPr>
              <a:t>RELACIÓN ENTRE AUTORES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12</a:t>
            </a:fld>
            <a:endParaRPr lang="es-E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E289CCF-B256-F4B2-AF15-CF9E06AD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899" y="1814660"/>
            <a:ext cx="4771200" cy="424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5FDAA58-A9CB-2A79-A424-7F33C2EF3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01" y="2170836"/>
            <a:ext cx="5379099" cy="37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568" y="797906"/>
            <a:ext cx="6305939" cy="772334"/>
          </a:xfrm>
        </p:spPr>
        <p:txBody>
          <a:bodyPr>
            <a:noAutofit/>
          </a:bodyPr>
          <a:lstStyle/>
          <a:p>
            <a:r>
              <a:rPr lang="es-ES" sz="2800" b="1">
                <a:latin typeface="Ubuntu" panose="020B0504030602030204" pitchFamily="34" charset="0"/>
              </a:rPr>
              <a:t>ALGORITMOS SELECCIONADOS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6E66502-423C-B404-D53F-6C2D2FC0E3FB}"/>
              </a:ext>
            </a:extLst>
          </p:cNvPr>
          <p:cNvSpPr/>
          <p:nvPr/>
        </p:nvSpPr>
        <p:spPr>
          <a:xfrm>
            <a:off x="949951" y="2071189"/>
            <a:ext cx="7097486" cy="942391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>
                <a:solidFill>
                  <a:schemeClr val="tx1"/>
                </a:solidFill>
                <a:latin typeface="Ubuntu" panose="020B0504030602030204" pitchFamily="34" charset="0"/>
              </a:rPr>
              <a:t>ALGORITMO GENÉTICO BÁSICO</a:t>
            </a:r>
          </a:p>
          <a:p>
            <a:pPr algn="ctr"/>
            <a:r>
              <a:rPr lang="es-ES">
                <a:solidFill>
                  <a:schemeClr val="tx1"/>
                </a:solidFill>
                <a:latin typeface="Ubuntu" panose="020B0504030602030204" pitchFamily="34" charset="0"/>
              </a:rPr>
              <a:t>(</a:t>
            </a:r>
            <a:r>
              <a:rPr lang="es-ES" i="1">
                <a:solidFill>
                  <a:schemeClr val="tx1"/>
                </a:solidFill>
                <a:latin typeface="Ubuntu" panose="020B0504030602030204" pitchFamily="34" charset="0"/>
              </a:rPr>
              <a:t>BASIC GENETIC ALGORITHM, </a:t>
            </a:r>
            <a:r>
              <a:rPr lang="es-ES">
                <a:solidFill>
                  <a:schemeClr val="tx1"/>
                </a:solidFill>
                <a:latin typeface="Ubuntu" panose="020B0504030602030204" pitchFamily="34" charset="0"/>
              </a:rPr>
              <a:t>BGA)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1FDF6E0-DEC0-C871-25F3-B50822B2965D}"/>
              </a:ext>
            </a:extLst>
          </p:cNvPr>
          <p:cNvSpPr/>
          <p:nvPr/>
        </p:nvSpPr>
        <p:spPr>
          <a:xfrm>
            <a:off x="949951" y="3449527"/>
            <a:ext cx="7097486" cy="942391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>
                <a:solidFill>
                  <a:schemeClr val="tx1"/>
                </a:solidFill>
                <a:latin typeface="Ubuntu" panose="020B0504030602030204" pitchFamily="34" charset="0"/>
              </a:rPr>
              <a:t>OPTIMIZACIÓN POR ENJAMBRE DE PARTÍCULAS</a:t>
            </a:r>
          </a:p>
          <a:p>
            <a:pPr algn="ctr"/>
            <a:r>
              <a:rPr lang="es-ES">
                <a:solidFill>
                  <a:schemeClr val="tx1"/>
                </a:solidFill>
                <a:latin typeface="Ubuntu" panose="020B0504030602030204" pitchFamily="34" charset="0"/>
              </a:rPr>
              <a:t>(</a:t>
            </a:r>
            <a:r>
              <a:rPr lang="es-ES" i="1">
                <a:solidFill>
                  <a:schemeClr val="tx1"/>
                </a:solidFill>
                <a:latin typeface="Ubuntu" panose="020B0504030602030204" pitchFamily="34" charset="0"/>
              </a:rPr>
              <a:t>PARTICLE SWARM OPTIMIZATION, </a:t>
            </a:r>
            <a:r>
              <a:rPr lang="es-ES">
                <a:solidFill>
                  <a:schemeClr val="tx1"/>
                </a:solidFill>
                <a:latin typeface="Ubuntu" panose="020B0504030602030204" pitchFamily="34" charset="0"/>
              </a:rPr>
              <a:t>PSO)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C2F09D1-6EF8-DB8A-7304-E3D5DF98B5E7}"/>
              </a:ext>
            </a:extLst>
          </p:cNvPr>
          <p:cNvSpPr/>
          <p:nvPr/>
        </p:nvSpPr>
        <p:spPr>
          <a:xfrm>
            <a:off x="949951" y="4827865"/>
            <a:ext cx="7097486" cy="942391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>
                <a:solidFill>
                  <a:schemeClr val="tx1"/>
                </a:solidFill>
                <a:latin typeface="Ubuntu" panose="020B0504030602030204" pitchFamily="34" charset="0"/>
              </a:rPr>
              <a:t>OPTIMIZACIÓN DE ARRECIFES DE CORAL CON CAPAS DE SUSTRATOS</a:t>
            </a:r>
          </a:p>
          <a:p>
            <a:pPr algn="ctr"/>
            <a:r>
              <a:rPr lang="es-ES">
                <a:solidFill>
                  <a:schemeClr val="tx1"/>
                </a:solidFill>
                <a:latin typeface="Ubuntu" panose="020B0504030602030204" pitchFamily="34" charset="0"/>
              </a:rPr>
              <a:t>(</a:t>
            </a:r>
            <a:r>
              <a:rPr lang="es-ES" i="1">
                <a:solidFill>
                  <a:schemeClr val="tx1"/>
                </a:solidFill>
                <a:latin typeface="Ubuntu" panose="020B0504030602030204" pitchFamily="34" charset="0"/>
              </a:rPr>
              <a:t>CORAL REEF OPTIMIZATION WITH SUBSTRATES LAYER, </a:t>
            </a:r>
            <a:r>
              <a:rPr lang="es-ES">
                <a:solidFill>
                  <a:schemeClr val="tx1"/>
                </a:solidFill>
                <a:latin typeface="Ubuntu" panose="020B0504030602030204" pitchFamily="34" charset="0"/>
              </a:rPr>
              <a:t>CRO-SL)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53EE08F-D910-ED70-B663-947D5E246962}"/>
              </a:ext>
            </a:extLst>
          </p:cNvPr>
          <p:cNvSpPr txBox="1">
            <a:spLocks/>
          </p:cNvSpPr>
          <p:nvPr/>
        </p:nvSpPr>
        <p:spPr>
          <a:xfrm>
            <a:off x="8314809" y="2827313"/>
            <a:ext cx="3346196" cy="7723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1800" b="1">
                <a:latin typeface="Ubuntu" panose="020B0504030602030204" pitchFamily="34" charset="0"/>
              </a:rPr>
              <a:t>LOS 2 ALGORITMOS MÁS UTILIZADOS ENTRE LOS ARTÍCULOS ANALIZADOS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EC33865-7C38-D4CD-7026-1AB77FF5B2DF}"/>
              </a:ext>
            </a:extLst>
          </p:cNvPr>
          <p:cNvSpPr txBox="1">
            <a:spLocks/>
          </p:cNvSpPr>
          <p:nvPr/>
        </p:nvSpPr>
        <p:spPr>
          <a:xfrm>
            <a:off x="8267933" y="4892865"/>
            <a:ext cx="3346196" cy="7723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1800" b="1">
                <a:latin typeface="Ubuntu" panose="020B0504030602030204" pitchFamily="34" charset="0"/>
              </a:rPr>
              <a:t>ALGORITMO UTILIZADO</a:t>
            </a:r>
          </a:p>
          <a:p>
            <a:pPr algn="ctr"/>
            <a:r>
              <a:rPr lang="es-ES" sz="1800" b="1">
                <a:latin typeface="Ubuntu" panose="020B0504030602030204" pitchFamily="34" charset="0"/>
              </a:rPr>
              <a:t>EN EL ARTÍCULO DE REFERENCIA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8A276811-2912-CBBF-AB8B-42A24A7041FF}"/>
              </a:ext>
            </a:extLst>
          </p:cNvPr>
          <p:cNvSpPr/>
          <p:nvPr/>
        </p:nvSpPr>
        <p:spPr>
          <a:xfrm>
            <a:off x="8132647" y="2071188"/>
            <a:ext cx="270573" cy="2320729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errar llave 10">
            <a:extLst>
              <a:ext uri="{FF2B5EF4-FFF2-40B4-BE49-F238E27FC236}">
                <a16:creationId xmlns:a16="http://schemas.microsoft.com/office/drawing/2014/main" id="{6DFF1CC7-059E-4A6D-73F5-394EABDC794F}"/>
              </a:ext>
            </a:extLst>
          </p:cNvPr>
          <p:cNvSpPr/>
          <p:nvPr/>
        </p:nvSpPr>
        <p:spPr>
          <a:xfrm>
            <a:off x="8132647" y="4827865"/>
            <a:ext cx="270573" cy="94239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9643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723FDA-B333-0856-23ED-BC59DE5FC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8E8CB-E1A0-4BF8-838E-43BA3455F1E3}" type="datetime1">
              <a:rPr lang="es-ES" smtClean="0">
                <a:solidFill>
                  <a:schemeClr val="tx1"/>
                </a:solidFill>
              </a:rPr>
              <a:t>20/05/2023</a:t>
            </a:fld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25D9C1DA-D7F2-DA88-8388-1F0A16FA32CF}"/>
              </a:ext>
            </a:extLst>
          </p:cNvPr>
          <p:cNvSpPr/>
          <p:nvPr/>
        </p:nvSpPr>
        <p:spPr>
          <a:xfrm>
            <a:off x="-1171500" y="2192653"/>
            <a:ext cx="14535000" cy="933069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DEF7007-3ADE-13F4-FF15-5AE04CC7A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988" y="253992"/>
            <a:ext cx="7384024" cy="185177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406A4EF-EDD9-EBC8-45DC-D6D25ED0947F}"/>
              </a:ext>
            </a:extLst>
          </p:cNvPr>
          <p:cNvSpPr txBox="1">
            <a:spLocks/>
          </p:cNvSpPr>
          <p:nvPr/>
        </p:nvSpPr>
        <p:spPr>
          <a:xfrm>
            <a:off x="2943030" y="3763831"/>
            <a:ext cx="6305939" cy="77233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b="1">
                <a:solidFill>
                  <a:schemeClr val="bg1"/>
                </a:solidFill>
                <a:latin typeface="Ubuntu" panose="020B0504030602030204" pitchFamily="34" charset="0"/>
              </a:rPr>
              <a:t>MARCO TEÓRICO</a:t>
            </a:r>
            <a:endParaRPr lang="es-ES" sz="6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719741F-878B-3596-CB40-79DD5BA5ABFE}"/>
              </a:ext>
            </a:extLst>
          </p:cNvPr>
          <p:cNvSpPr/>
          <p:nvPr/>
        </p:nvSpPr>
        <p:spPr>
          <a:xfrm>
            <a:off x="-1040551" y="-2472694"/>
            <a:ext cx="14535000" cy="933069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264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7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568" y="797906"/>
            <a:ext cx="6305939" cy="772334"/>
          </a:xfrm>
        </p:spPr>
        <p:txBody>
          <a:bodyPr>
            <a:noAutofit/>
          </a:bodyPr>
          <a:lstStyle/>
          <a:p>
            <a:r>
              <a:rPr lang="es-ES" sz="2400" b="1">
                <a:latin typeface="Ubuntu" panose="020B0504030602030204" pitchFamily="34" charset="0"/>
              </a:rPr>
              <a:t>ALGORITMO GENÉTICO BÁSICO (BGA)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15</a:t>
            </a:fld>
            <a:endParaRPr lang="es-ES"/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8E72E27D-144E-FE4A-49E0-2E435000D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4" y="2015023"/>
            <a:ext cx="8370505" cy="3305147"/>
          </a:xfrm>
          <a:prstGeom prst="rect">
            <a:avLst/>
          </a:prstGeom>
        </p:spPr>
      </p:pic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A4052C76-A836-7D22-408C-154090339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57" y="3859934"/>
            <a:ext cx="3958185" cy="178480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AACE65A1-7BBA-24D9-419E-2AB29116CE8D}"/>
              </a:ext>
            </a:extLst>
          </p:cNvPr>
          <p:cNvSpPr txBox="1">
            <a:spLocks/>
          </p:cNvSpPr>
          <p:nvPr/>
        </p:nvSpPr>
        <p:spPr>
          <a:xfrm>
            <a:off x="8042839" y="3475258"/>
            <a:ext cx="3059418" cy="45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1400" b="1" dirty="0">
                <a:latin typeface="Ubuntu" panose="020B0504030602030204" pitchFamily="34" charset="0"/>
              </a:rPr>
              <a:t>Cruce 1Px (Crossover 1Px)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CCA52AC-D200-D816-3CCB-4A0643092812}"/>
              </a:ext>
            </a:extLst>
          </p:cNvPr>
          <p:cNvCxnSpPr>
            <a:cxnSpLocks/>
          </p:cNvCxnSpPr>
          <p:nvPr/>
        </p:nvCxnSpPr>
        <p:spPr>
          <a:xfrm>
            <a:off x="6599976" y="4961299"/>
            <a:ext cx="9585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C0A91952-8771-AFBE-314E-38F2A58D0775}"/>
              </a:ext>
            </a:extLst>
          </p:cNvPr>
          <p:cNvSpPr txBox="1">
            <a:spLocks/>
          </p:cNvSpPr>
          <p:nvPr/>
        </p:nvSpPr>
        <p:spPr>
          <a:xfrm>
            <a:off x="2828818" y="1507310"/>
            <a:ext cx="3059418" cy="45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1400" b="1" dirty="0">
                <a:latin typeface="Ubuntu" panose="020B0504030602030204" pitchFamily="34" charset="0"/>
              </a:rPr>
              <a:t>Diagrama de funcionamiento BGA</a:t>
            </a:r>
          </a:p>
        </p:txBody>
      </p:sp>
    </p:spTree>
    <p:extLst>
      <p:ext uri="{BB962C8B-B14F-4D97-AF65-F5344CB8AC3E}">
        <p14:creationId xmlns:p14="http://schemas.microsoft.com/office/powerpoint/2010/main" val="145447064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568" y="797906"/>
            <a:ext cx="6305939" cy="772334"/>
          </a:xfrm>
        </p:spPr>
        <p:txBody>
          <a:bodyPr>
            <a:noAutofit/>
          </a:bodyPr>
          <a:lstStyle/>
          <a:p>
            <a:r>
              <a:rPr lang="es-ES" sz="2400" b="1">
                <a:latin typeface="Ubuntu" panose="020B0504030602030204" pitchFamily="34" charset="0"/>
              </a:rPr>
              <a:t>PARTICLE SWARM OPTIMIZATION (PSO)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16</a:t>
            </a:fld>
            <a:endParaRPr lang="es-E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0C2D0F-B4CA-9B03-3321-8CACD80D74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1" t="11678" r="7547" b="14860"/>
          <a:stretch/>
        </p:blipFill>
        <p:spPr bwMode="auto">
          <a:xfrm>
            <a:off x="4320073" y="1754155"/>
            <a:ext cx="7408507" cy="115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F763E8EA-C68E-5667-8CB1-7D9F41C10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07" y="2526377"/>
            <a:ext cx="4330908" cy="4027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63BD377D-E386-0917-2AAD-341F789E8476}"/>
                  </a:ext>
                </a:extLst>
              </p:cNvPr>
              <p:cNvSpPr txBox="1"/>
              <p:nvPr/>
            </p:nvSpPr>
            <p:spPr>
              <a:xfrm>
                <a:off x="5488988" y="3429000"/>
                <a:ext cx="6174278" cy="1384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2000" b="1" dirty="0"/>
                  <a:t>2 puntos de referencia que motivan el movimiento de las partículas: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000" dirty="0"/>
                  <a:t>Mejor posición histórica personal </a:t>
                </a:r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𝐵𝑒𝑠𝑡</m:t>
                        </m:r>
                      </m:sup>
                    </m:sSubSup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000" dirty="0"/>
                  <a:t>Mejor posición histórica de toda la población</a:t>
                </a:r>
                <a14:m>
                  <m:oMath xmlns:m="http://schemas.openxmlformats.org/officeDocument/2006/math"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𝐵𝑒𝑠𝑡</m:t>
                        </m:r>
                      </m:sup>
                    </m:sSubSup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2000" dirty="0"/>
                  <a:t>.</a:t>
                </a: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63BD377D-E386-0917-2AAD-341F789E8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988" y="3429000"/>
                <a:ext cx="6174278" cy="1384866"/>
              </a:xfrm>
              <a:prstGeom prst="rect">
                <a:avLst/>
              </a:prstGeom>
              <a:blipFill>
                <a:blip r:embed="rId5"/>
                <a:stretch>
                  <a:fillRect l="-987" t="-2643" b="-52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>
            <a:extLst>
              <a:ext uri="{FF2B5EF4-FFF2-40B4-BE49-F238E27FC236}">
                <a16:creationId xmlns:a16="http://schemas.microsoft.com/office/drawing/2014/main" id="{F272ABEB-2AFB-15F4-8EF3-52D40712E611}"/>
              </a:ext>
            </a:extLst>
          </p:cNvPr>
          <p:cNvSpPr txBox="1">
            <a:spLocks/>
          </p:cNvSpPr>
          <p:nvPr/>
        </p:nvSpPr>
        <p:spPr>
          <a:xfrm>
            <a:off x="763607" y="2072617"/>
            <a:ext cx="3059418" cy="45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1400" b="1" dirty="0">
                <a:latin typeface="Ubuntu" panose="020B0504030602030204" pitchFamily="34" charset="0"/>
              </a:rPr>
              <a:t>División en grupos de partículas que conforman cada individuo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447E982-61C7-C576-5E81-6DAFD5B9AA90}"/>
                  </a:ext>
                </a:extLst>
              </p:cNvPr>
              <p:cNvSpPr txBox="1"/>
              <p:nvPr/>
            </p:nvSpPr>
            <p:spPr>
              <a:xfrm>
                <a:off x="5488988" y="5013076"/>
                <a:ext cx="6381434" cy="1047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2000" b="1" dirty="0"/>
                  <a:t>Modificaciones importantes: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000" dirty="0"/>
                  <a:t>Añadido proceso </a:t>
                </a:r>
                <a:r>
                  <a:rPr lang="es-ES" sz="2000" dirty="0" err="1"/>
                  <a:t>mutativo</a:t>
                </a:r>
                <a:r>
                  <a:rPr lang="es-ES" sz="2000" dirty="0"/>
                  <a:t> entre los grupos de partículas.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000" dirty="0"/>
                  <a:t>Mejor posición histórica de toda la población</a:t>
                </a:r>
                <a14:m>
                  <m:oMath xmlns:m="http://schemas.openxmlformats.org/officeDocument/2006/math">
                    <m:r>
                      <a:rPr lang="es-E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𝐵𝑒𝑠𝑡</m:t>
                        </m:r>
                      </m:sup>
                    </m:sSubSup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2000" dirty="0"/>
                  <a:t>.</a:t>
                </a: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447E982-61C7-C576-5E81-6DAFD5B9A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988" y="5013076"/>
                <a:ext cx="6381434" cy="1047018"/>
              </a:xfrm>
              <a:prstGeom prst="rect">
                <a:avLst/>
              </a:prstGeom>
              <a:blipFill>
                <a:blip r:embed="rId6"/>
                <a:stretch>
                  <a:fillRect l="-955" t="-2907" r="-1051" b="-75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651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568" y="797906"/>
            <a:ext cx="6305939" cy="772334"/>
          </a:xfrm>
        </p:spPr>
        <p:txBody>
          <a:bodyPr>
            <a:noAutofit/>
          </a:bodyPr>
          <a:lstStyle/>
          <a:p>
            <a:r>
              <a:rPr lang="es-ES" sz="2400" b="1">
                <a:latin typeface="Ubuntu" panose="020B0504030602030204" pitchFamily="34" charset="0"/>
              </a:rPr>
              <a:t>CORAL REEF OPTIMIZATION (CRO)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17</a:t>
            </a:fld>
            <a:endParaRPr lang="es-ES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E74862C9-7767-0975-FB8F-C79D78FA5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1" y="2880489"/>
            <a:ext cx="11153775" cy="2781300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4217C5C-5825-5F09-FF72-B0E75AB5BBED}"/>
              </a:ext>
            </a:extLst>
          </p:cNvPr>
          <p:cNvSpPr txBox="1">
            <a:spLocks/>
          </p:cNvSpPr>
          <p:nvPr/>
        </p:nvSpPr>
        <p:spPr>
          <a:xfrm>
            <a:off x="4566290" y="2258949"/>
            <a:ext cx="3059418" cy="45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1400" b="1" dirty="0">
                <a:latin typeface="Ubuntu" panose="020B0504030602030204" pitchFamily="34" charset="0"/>
              </a:rPr>
              <a:t>Diagrama de funcionamiento CRO</a:t>
            </a:r>
          </a:p>
        </p:txBody>
      </p:sp>
    </p:spTree>
    <p:extLst>
      <p:ext uri="{BB962C8B-B14F-4D97-AF65-F5344CB8AC3E}">
        <p14:creationId xmlns:p14="http://schemas.microsoft.com/office/powerpoint/2010/main" val="933227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568" y="797906"/>
            <a:ext cx="6305939" cy="772334"/>
          </a:xfrm>
        </p:spPr>
        <p:txBody>
          <a:bodyPr>
            <a:noAutofit/>
          </a:bodyPr>
          <a:lstStyle/>
          <a:p>
            <a:r>
              <a:rPr lang="es-ES" sz="2400" b="1">
                <a:latin typeface="Ubuntu" panose="020B0504030602030204" pitchFamily="34" charset="0"/>
              </a:rPr>
              <a:t>CORAL REEF OPTIMIZATION SL (CRO-SL)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101FA376-3F90-1E9B-5C01-B8DF0C8996C2}"/>
              </a:ext>
            </a:extLst>
          </p:cNvPr>
          <p:cNvSpPr txBox="1"/>
          <p:nvPr/>
        </p:nvSpPr>
        <p:spPr>
          <a:xfrm>
            <a:off x="7563240" y="2649672"/>
            <a:ext cx="4046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SUSTRATOS UTILIZADOS: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dirty="0"/>
              <a:t>HS: </a:t>
            </a:r>
            <a:r>
              <a:rPr lang="es-ES" sz="2400" i="1" dirty="0" err="1"/>
              <a:t>Harmonic</a:t>
            </a:r>
            <a:r>
              <a:rPr lang="es-ES" sz="2400" i="1" dirty="0"/>
              <a:t> </a:t>
            </a:r>
            <a:r>
              <a:rPr lang="es-ES" sz="2400" i="1" dirty="0" err="1"/>
              <a:t>Search</a:t>
            </a:r>
            <a:r>
              <a:rPr lang="es-ES" sz="2400" i="1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dirty="0"/>
              <a:t>DE: </a:t>
            </a:r>
            <a:r>
              <a:rPr lang="es-ES" sz="2400" i="1" dirty="0" err="1"/>
              <a:t>Differential</a:t>
            </a:r>
            <a:r>
              <a:rPr lang="es-ES" sz="2400" i="1" dirty="0"/>
              <a:t> </a:t>
            </a:r>
            <a:r>
              <a:rPr lang="es-ES" sz="2400" i="1" dirty="0" err="1"/>
              <a:t>Evolution</a:t>
            </a:r>
            <a:r>
              <a:rPr lang="es-ES" sz="2400" i="1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dirty="0" err="1"/>
              <a:t>MPx</a:t>
            </a:r>
            <a:r>
              <a:rPr lang="es-ES" sz="2400" dirty="0"/>
              <a:t>: </a:t>
            </a:r>
            <a:r>
              <a:rPr lang="es-ES" sz="2400" i="1" dirty="0" err="1"/>
              <a:t>Multipoint</a:t>
            </a:r>
            <a:r>
              <a:rPr lang="es-ES" sz="2400" i="1" dirty="0"/>
              <a:t> Crossover.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dirty="0"/>
              <a:t>2Px:</a:t>
            </a:r>
            <a:r>
              <a:rPr lang="es-ES" sz="2400" i="1" dirty="0"/>
              <a:t> </a:t>
            </a:r>
            <a:r>
              <a:rPr lang="es-ES" sz="2400" i="1" dirty="0" err="1"/>
              <a:t>Two</a:t>
            </a:r>
            <a:r>
              <a:rPr lang="es-ES" sz="2400" i="1" dirty="0"/>
              <a:t> Point Crossover.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400" dirty="0"/>
              <a:t>GM: </a:t>
            </a:r>
            <a:r>
              <a:rPr lang="es-ES" sz="2400" i="1" dirty="0"/>
              <a:t>Gaussian </a:t>
            </a:r>
            <a:r>
              <a:rPr lang="es-ES" sz="2400" i="1" dirty="0" err="1"/>
              <a:t>Mutation</a:t>
            </a:r>
            <a:r>
              <a:rPr lang="es-ES" sz="2400" i="1" dirty="0"/>
              <a:t>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872F2F00-81BB-AACA-7967-D08F5A3EB73D}"/>
              </a:ext>
            </a:extLst>
          </p:cNvPr>
          <p:cNvGrpSpPr/>
          <p:nvPr/>
        </p:nvGrpSpPr>
        <p:grpSpPr>
          <a:xfrm>
            <a:off x="186557" y="1642561"/>
            <a:ext cx="6307550" cy="5047049"/>
            <a:chOff x="186557" y="1642561"/>
            <a:chExt cx="6307550" cy="5047049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29D46F02-E352-5620-6F8B-77233D6551F4}"/>
                </a:ext>
              </a:extLst>
            </p:cNvPr>
            <p:cNvSpPr/>
            <p:nvPr/>
          </p:nvSpPr>
          <p:spPr>
            <a:xfrm>
              <a:off x="2614383" y="1642561"/>
              <a:ext cx="1789668" cy="34135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/>
                <a:t>INDIVIDUO 1</a:t>
              </a: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DDFBE088-3B60-3E85-BB12-2BC05652DD1D}"/>
                </a:ext>
              </a:extLst>
            </p:cNvPr>
            <p:cNvSpPr/>
            <p:nvPr/>
          </p:nvSpPr>
          <p:spPr>
            <a:xfrm>
              <a:off x="2614383" y="2093541"/>
              <a:ext cx="1789668" cy="34135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/>
                <a:t>INDIVIDUO 2</a:t>
              </a: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882FCABF-FA2B-0D2A-61D6-7A07A940CF65}"/>
                </a:ext>
              </a:extLst>
            </p:cNvPr>
            <p:cNvSpPr/>
            <p:nvPr/>
          </p:nvSpPr>
          <p:spPr>
            <a:xfrm>
              <a:off x="2614383" y="2550730"/>
              <a:ext cx="1789668" cy="34135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/>
                <a:t>INDIVIDUO 3</a:t>
              </a: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1D6D1ACD-64B7-2400-4825-C3D66C38A1B8}"/>
                </a:ext>
              </a:extLst>
            </p:cNvPr>
            <p:cNvSpPr/>
            <p:nvPr/>
          </p:nvSpPr>
          <p:spPr>
            <a:xfrm>
              <a:off x="2614383" y="3001710"/>
              <a:ext cx="1789668" cy="34135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/>
                <a:t>INDIVIDUO 4</a:t>
              </a:r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21ABA24F-5EE2-2061-A576-230CC6E0B621}"/>
                </a:ext>
              </a:extLst>
            </p:cNvPr>
            <p:cNvSpPr/>
            <p:nvPr/>
          </p:nvSpPr>
          <p:spPr>
            <a:xfrm>
              <a:off x="2614383" y="3452690"/>
              <a:ext cx="1789668" cy="34135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/>
                <a:t>INDIVIDUO 5</a:t>
              </a:r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1A1AB886-F7DF-DA20-BDDB-BADFBAA07527}"/>
                </a:ext>
              </a:extLst>
            </p:cNvPr>
            <p:cNvSpPr/>
            <p:nvPr/>
          </p:nvSpPr>
          <p:spPr>
            <a:xfrm>
              <a:off x="2614383" y="3903670"/>
              <a:ext cx="1789668" cy="34135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/>
                <a:t>INDIVIDUO 6</a:t>
              </a: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D24A6EA5-E457-A9CB-CB7D-DA5400C8F18C}"/>
                </a:ext>
              </a:extLst>
            </p:cNvPr>
            <p:cNvSpPr/>
            <p:nvPr/>
          </p:nvSpPr>
          <p:spPr>
            <a:xfrm>
              <a:off x="2614383" y="4360859"/>
              <a:ext cx="1789668" cy="34135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/>
                <a:t>INDIVIDUO 7</a:t>
              </a: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9AFCCBE-203F-DD4B-CC50-9FE551FC9229}"/>
                </a:ext>
              </a:extLst>
            </p:cNvPr>
            <p:cNvSpPr/>
            <p:nvPr/>
          </p:nvSpPr>
          <p:spPr>
            <a:xfrm>
              <a:off x="2614383" y="4811839"/>
              <a:ext cx="1789668" cy="34135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/>
                <a:t>INDIVIDUO 8</a:t>
              </a: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778AEBB-F00D-CD3E-60A6-4213CA609BC2}"/>
                </a:ext>
              </a:extLst>
            </p:cNvPr>
            <p:cNvSpPr/>
            <p:nvPr/>
          </p:nvSpPr>
          <p:spPr>
            <a:xfrm>
              <a:off x="2614383" y="5262819"/>
              <a:ext cx="1789668" cy="34135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/>
                <a:t>INDIVIDUO 9</a:t>
              </a: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3B8A4C28-C353-D41B-0318-23B891DD52E1}"/>
                </a:ext>
              </a:extLst>
            </p:cNvPr>
            <p:cNvSpPr/>
            <p:nvPr/>
          </p:nvSpPr>
          <p:spPr>
            <a:xfrm>
              <a:off x="2614383" y="5713799"/>
              <a:ext cx="1789668" cy="34135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/>
                <a:t>INDIVIDUO 10</a:t>
              </a:r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94533D75-7DD5-A2EE-CD7C-239BD8B3D09C}"/>
                </a:ext>
              </a:extLst>
            </p:cNvPr>
            <p:cNvSpPr/>
            <p:nvPr/>
          </p:nvSpPr>
          <p:spPr>
            <a:xfrm>
              <a:off x="2614383" y="6320278"/>
              <a:ext cx="1789668" cy="34135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/>
                <a:t>INDIVIDUO N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5DC7223D-8893-1292-37E0-08319D4477B1}"/>
                </a:ext>
              </a:extLst>
            </p:cNvPr>
            <p:cNvSpPr txBox="1"/>
            <p:nvPr/>
          </p:nvSpPr>
          <p:spPr>
            <a:xfrm>
              <a:off x="3289445" y="5797058"/>
              <a:ext cx="439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800" b="1"/>
                <a:t>…</a:t>
              </a:r>
              <a:endParaRPr lang="es-ES" sz="1050" b="1"/>
            </a:p>
          </p:txBody>
        </p:sp>
        <p:sp>
          <p:nvSpPr>
            <p:cNvPr id="34" name="Cerrar llave 33">
              <a:extLst>
                <a:ext uri="{FF2B5EF4-FFF2-40B4-BE49-F238E27FC236}">
                  <a16:creationId xmlns:a16="http://schemas.microsoft.com/office/drawing/2014/main" id="{C200D45E-9357-D2B5-E56E-63E06B3289CE}"/>
                </a:ext>
              </a:extLst>
            </p:cNvPr>
            <p:cNvSpPr/>
            <p:nvPr/>
          </p:nvSpPr>
          <p:spPr>
            <a:xfrm>
              <a:off x="4628761" y="1642561"/>
              <a:ext cx="242596" cy="1700502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Cerrar llave 34">
              <a:extLst>
                <a:ext uri="{FF2B5EF4-FFF2-40B4-BE49-F238E27FC236}">
                  <a16:creationId xmlns:a16="http://schemas.microsoft.com/office/drawing/2014/main" id="{47C031B1-A694-8554-8BA6-D4C4CE9E9635}"/>
                </a:ext>
              </a:extLst>
            </p:cNvPr>
            <p:cNvSpPr/>
            <p:nvPr/>
          </p:nvSpPr>
          <p:spPr>
            <a:xfrm>
              <a:off x="4637315" y="3496275"/>
              <a:ext cx="242596" cy="1700502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" name="Cerrar llave 35">
              <a:extLst>
                <a:ext uri="{FF2B5EF4-FFF2-40B4-BE49-F238E27FC236}">
                  <a16:creationId xmlns:a16="http://schemas.microsoft.com/office/drawing/2014/main" id="{CDBEEC86-DB70-1FEE-C357-FD8A56054938}"/>
                </a:ext>
              </a:extLst>
            </p:cNvPr>
            <p:cNvSpPr/>
            <p:nvPr/>
          </p:nvSpPr>
          <p:spPr>
            <a:xfrm>
              <a:off x="4637315" y="5262819"/>
              <a:ext cx="242596" cy="867393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362382A1-A93F-19F9-7016-A7F2BB2D1039}"/>
                </a:ext>
              </a:extLst>
            </p:cNvPr>
            <p:cNvSpPr txBox="1"/>
            <p:nvPr/>
          </p:nvSpPr>
          <p:spPr>
            <a:xfrm>
              <a:off x="5019870" y="2366447"/>
              <a:ext cx="1474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SUSTRATO 1</a:t>
              </a: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966B75D8-F70D-44CC-66F4-422D8F480A24}"/>
                </a:ext>
              </a:extLst>
            </p:cNvPr>
            <p:cNvSpPr txBox="1"/>
            <p:nvPr/>
          </p:nvSpPr>
          <p:spPr>
            <a:xfrm>
              <a:off x="5019870" y="4176193"/>
              <a:ext cx="1399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SUSTRATO 2</a:t>
              </a: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8CFDEA5F-E75D-7776-1052-1A944332B564}"/>
                </a:ext>
              </a:extLst>
            </p:cNvPr>
            <p:cNvSpPr txBox="1"/>
            <p:nvPr/>
          </p:nvSpPr>
          <p:spPr>
            <a:xfrm>
              <a:off x="5019870" y="5515143"/>
              <a:ext cx="1399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SUSTRATO 3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56C0078B-751F-843C-647F-CA1667E045A0}"/>
                </a:ext>
              </a:extLst>
            </p:cNvPr>
            <p:cNvSpPr txBox="1"/>
            <p:nvPr/>
          </p:nvSpPr>
          <p:spPr>
            <a:xfrm>
              <a:off x="5019870" y="6320278"/>
              <a:ext cx="1399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SUSTRATO K</a:t>
              </a:r>
            </a:p>
          </p:txBody>
        </p:sp>
        <p:sp>
          <p:nvSpPr>
            <p:cNvPr id="42" name="Cerrar llave 41">
              <a:extLst>
                <a:ext uri="{FF2B5EF4-FFF2-40B4-BE49-F238E27FC236}">
                  <a16:creationId xmlns:a16="http://schemas.microsoft.com/office/drawing/2014/main" id="{C545BADC-264F-FE6F-6AF3-21E6CB2EAB2B}"/>
                </a:ext>
              </a:extLst>
            </p:cNvPr>
            <p:cNvSpPr/>
            <p:nvPr/>
          </p:nvSpPr>
          <p:spPr>
            <a:xfrm rot="10800000">
              <a:off x="2133856" y="1642561"/>
              <a:ext cx="394365" cy="5019070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28015767-250A-36FD-04F5-EE888A1BDAA5}"/>
                </a:ext>
              </a:extLst>
            </p:cNvPr>
            <p:cNvSpPr txBox="1"/>
            <p:nvPr/>
          </p:nvSpPr>
          <p:spPr>
            <a:xfrm>
              <a:off x="186557" y="3751180"/>
              <a:ext cx="20872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/>
                <a:t>POBLACIÓN TOTAL DEL ARRECIFE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33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568" y="797906"/>
            <a:ext cx="6305939" cy="772334"/>
          </a:xfrm>
        </p:spPr>
        <p:txBody>
          <a:bodyPr>
            <a:noAutofit/>
          </a:bodyPr>
          <a:lstStyle/>
          <a:p>
            <a:r>
              <a:rPr lang="es-ES" sz="2800" b="1">
                <a:latin typeface="Ubuntu" panose="020B0504030602030204" pitchFamily="34" charset="0"/>
              </a:rPr>
              <a:t>MODELOS DE ESTELA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19</a:t>
            </a:fld>
            <a:endParaRPr lang="es-ES"/>
          </a:p>
        </p:txBody>
      </p:sp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ABC1CEB-4D44-FF80-1CAB-0AC030C163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7" t="7054" r="20562" b="6759"/>
          <a:stretch/>
        </p:blipFill>
        <p:spPr>
          <a:xfrm>
            <a:off x="6435582" y="1866496"/>
            <a:ext cx="5657925" cy="4436844"/>
          </a:xfrm>
          <a:prstGeom prst="rect">
            <a:avLst/>
          </a:prstGeom>
        </p:spPr>
      </p:pic>
      <p:pic>
        <p:nvPicPr>
          <p:cNvPr id="9" name="Imagen 8" descr="Forma&#10;&#10;Descripción generada automáticamente con confianza media">
            <a:extLst>
              <a:ext uri="{FF2B5EF4-FFF2-40B4-BE49-F238E27FC236}">
                <a16:creationId xmlns:a16="http://schemas.microsoft.com/office/drawing/2014/main" id="{E847DAFD-0B41-6C5E-FAB7-4C2211558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73" y="2560471"/>
            <a:ext cx="5464443" cy="304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42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B3EF63BD-114D-F8EC-6974-ADA6AD7CFE84}"/>
              </a:ext>
            </a:extLst>
          </p:cNvPr>
          <p:cNvGrpSpPr/>
          <p:nvPr/>
        </p:nvGrpSpPr>
        <p:grpSpPr>
          <a:xfrm>
            <a:off x="0" y="6212541"/>
            <a:ext cx="19516051" cy="707409"/>
            <a:chOff x="-557841" y="6243591"/>
            <a:chExt cx="12749841" cy="1128128"/>
          </a:xfrm>
          <a:solidFill>
            <a:schemeClr val="bg1">
              <a:lumMod val="50000"/>
            </a:schemeClr>
          </a:solidFill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F26CD28-AF87-E62B-3E93-956B3214C51B}"/>
                </a:ext>
              </a:extLst>
            </p:cNvPr>
            <p:cNvSpPr/>
            <p:nvPr/>
          </p:nvSpPr>
          <p:spPr>
            <a:xfrm>
              <a:off x="-557841" y="6243591"/>
              <a:ext cx="5969479" cy="11281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612F113F-98AC-C2DE-A584-DF75B12DEC25}"/>
                </a:ext>
              </a:extLst>
            </p:cNvPr>
            <p:cNvSpPr/>
            <p:nvPr/>
          </p:nvSpPr>
          <p:spPr>
            <a:xfrm>
              <a:off x="5132718" y="6542641"/>
              <a:ext cx="7059282" cy="8290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id="{04F494BE-9032-1F10-A0C0-2BF3DC5D712A}"/>
              </a:ext>
            </a:extLst>
          </p:cNvPr>
          <p:cNvSpPr/>
          <p:nvPr/>
        </p:nvSpPr>
        <p:spPr>
          <a:xfrm rot="773295">
            <a:off x="2712307" y="-5855151"/>
            <a:ext cx="14535000" cy="933069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0744AF1-0740-5AD8-D991-A1060627C1E4}"/>
              </a:ext>
            </a:extLst>
          </p:cNvPr>
          <p:cNvGrpSpPr/>
          <p:nvPr/>
        </p:nvGrpSpPr>
        <p:grpSpPr>
          <a:xfrm>
            <a:off x="-662726" y="-684655"/>
            <a:ext cx="2517516" cy="1925704"/>
            <a:chOff x="-1492371" y="-1069677"/>
            <a:chExt cx="3902018" cy="2984741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933C9A78-2CB3-A8BB-897D-38EDB20A6424}"/>
                </a:ext>
              </a:extLst>
            </p:cNvPr>
            <p:cNvSpPr/>
            <p:nvPr/>
          </p:nvSpPr>
          <p:spPr>
            <a:xfrm>
              <a:off x="-1492371" y="-1069677"/>
              <a:ext cx="2984741" cy="298474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CEBB7F2C-F204-DEAE-A2E5-AF236089E6A8}"/>
                </a:ext>
              </a:extLst>
            </p:cNvPr>
            <p:cNvSpPr/>
            <p:nvPr/>
          </p:nvSpPr>
          <p:spPr>
            <a:xfrm>
              <a:off x="1492370" y="997787"/>
              <a:ext cx="917277" cy="9172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8E2AF8E-ED13-A6E1-6CF2-15DB360B79B4}"/>
              </a:ext>
            </a:extLst>
          </p:cNvPr>
          <p:cNvGrpSpPr/>
          <p:nvPr/>
        </p:nvGrpSpPr>
        <p:grpSpPr>
          <a:xfrm>
            <a:off x="0" y="6312920"/>
            <a:ext cx="13028761" cy="607030"/>
            <a:chOff x="-557841" y="6243591"/>
            <a:chExt cx="13028761" cy="1128128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65CD6585-8462-A491-904D-C9A698E01ABB}"/>
                </a:ext>
              </a:extLst>
            </p:cNvPr>
            <p:cNvSpPr/>
            <p:nvPr/>
          </p:nvSpPr>
          <p:spPr>
            <a:xfrm>
              <a:off x="-557841" y="6243591"/>
              <a:ext cx="5969479" cy="112812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75685B6-3F3D-3969-020E-682A90684275}"/>
                </a:ext>
              </a:extLst>
            </p:cNvPr>
            <p:cNvSpPr/>
            <p:nvPr/>
          </p:nvSpPr>
          <p:spPr>
            <a:xfrm>
              <a:off x="5411638" y="6542642"/>
              <a:ext cx="7059282" cy="8290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CA15832-877D-C268-7DBD-E1AC336E0B4D}"/>
              </a:ext>
            </a:extLst>
          </p:cNvPr>
          <p:cNvGrpSpPr/>
          <p:nvPr/>
        </p:nvGrpSpPr>
        <p:grpSpPr>
          <a:xfrm rot="6619581">
            <a:off x="10893405" y="5371766"/>
            <a:ext cx="854291" cy="653466"/>
            <a:chOff x="-1492371" y="-1069677"/>
            <a:chExt cx="3902018" cy="2984741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6E8966F9-12EA-3917-B482-4B235B32DAC5}"/>
                </a:ext>
              </a:extLst>
            </p:cNvPr>
            <p:cNvSpPr/>
            <p:nvPr/>
          </p:nvSpPr>
          <p:spPr>
            <a:xfrm>
              <a:off x="-1492371" y="-1069677"/>
              <a:ext cx="2984741" cy="298474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4560A95D-5338-90B0-4502-389A87B8A4BC}"/>
                </a:ext>
              </a:extLst>
            </p:cNvPr>
            <p:cNvSpPr/>
            <p:nvPr/>
          </p:nvSpPr>
          <p:spPr>
            <a:xfrm>
              <a:off x="1492370" y="997787"/>
              <a:ext cx="917277" cy="91727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19" name="Gráfico 18">
            <a:extLst>
              <a:ext uri="{FF2B5EF4-FFF2-40B4-BE49-F238E27FC236}">
                <a16:creationId xmlns:a16="http://schemas.microsoft.com/office/drawing/2014/main" id="{EC71141A-A5AE-0E55-C845-23CF71B28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12" y="1241049"/>
            <a:ext cx="4386093" cy="1099950"/>
          </a:xfrm>
          <a:prstGeom prst="rect">
            <a:avLst/>
          </a:prstGeom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F08FF37B-0581-FE1B-BB4D-C44A0DCFB6B0}"/>
              </a:ext>
            </a:extLst>
          </p:cNvPr>
          <p:cNvSpPr txBox="1">
            <a:spLocks/>
          </p:cNvSpPr>
          <p:nvPr/>
        </p:nvSpPr>
        <p:spPr>
          <a:xfrm>
            <a:off x="5886061" y="1568665"/>
            <a:ext cx="6305939" cy="77233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  <a:latin typeface="Ubuntu" panose="020B0504030602030204" pitchFamily="34" charset="0"/>
              </a:rPr>
              <a:t>ÍNDICE DE CONTENIDO</a:t>
            </a:r>
            <a:endParaRPr lang="es-ES" sz="6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CF55BD1-264F-FCFE-4725-8E7AD1602B03}"/>
              </a:ext>
            </a:extLst>
          </p:cNvPr>
          <p:cNvSpPr txBox="1"/>
          <p:nvPr/>
        </p:nvSpPr>
        <p:spPr>
          <a:xfrm>
            <a:off x="500649" y="2932810"/>
            <a:ext cx="89984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2800" dirty="0">
                <a:latin typeface="Ubuntu" panose="020B0504030602030204" pitchFamily="34" charset="0"/>
              </a:rPr>
              <a:t>INTRODUCCIÓN</a:t>
            </a:r>
          </a:p>
          <a:p>
            <a:pPr marL="342900" indent="-342900">
              <a:buAutoNum type="arabicPeriod"/>
            </a:pPr>
            <a:r>
              <a:rPr lang="es-ES" sz="2800" dirty="0">
                <a:latin typeface="Ubuntu" panose="020B0504030602030204" pitchFamily="34" charset="0"/>
              </a:rPr>
              <a:t>ESTADO DEL ARTE</a:t>
            </a:r>
          </a:p>
          <a:p>
            <a:pPr marL="342900" indent="-342900">
              <a:buAutoNum type="arabicPeriod"/>
            </a:pPr>
            <a:r>
              <a:rPr lang="es-ES" sz="2800" dirty="0">
                <a:latin typeface="Ubuntu" panose="020B0504030602030204" pitchFamily="34" charset="0"/>
              </a:rPr>
              <a:t>MARCO TEÓRICO</a:t>
            </a:r>
          </a:p>
          <a:p>
            <a:pPr marL="342900" indent="-342900">
              <a:buAutoNum type="arabicPeriod"/>
            </a:pPr>
            <a:r>
              <a:rPr lang="es-ES" sz="2800" dirty="0">
                <a:latin typeface="Ubuntu" panose="020B0504030602030204" pitchFamily="34" charset="0"/>
              </a:rPr>
              <a:t>DISEÑO DE EXPERIMENTOS</a:t>
            </a:r>
          </a:p>
          <a:p>
            <a:pPr marL="342900" indent="-342900">
              <a:buAutoNum type="arabicPeriod"/>
            </a:pPr>
            <a:r>
              <a:rPr lang="es-ES" sz="2800" dirty="0">
                <a:latin typeface="Ubuntu" panose="020B0504030602030204" pitchFamily="34" charset="0"/>
              </a:rPr>
              <a:t>RESULTADOS Y DISCUSIÓN</a:t>
            </a:r>
          </a:p>
          <a:p>
            <a:pPr marL="342900" indent="-342900">
              <a:buAutoNum type="arabicPeriod"/>
            </a:pPr>
            <a:r>
              <a:rPr lang="es-ES" sz="2800">
                <a:latin typeface="Ubuntu" panose="020B0504030602030204" pitchFamily="34" charset="0"/>
              </a:rPr>
              <a:t>CONCLUSIONES</a:t>
            </a:r>
            <a:endParaRPr lang="es-ES" sz="2000" dirty="0"/>
          </a:p>
        </p:txBody>
      </p:sp>
      <p:sp>
        <p:nvSpPr>
          <p:cNvPr id="22" name="Marcador de fecha 3">
            <a:extLst>
              <a:ext uri="{FF2B5EF4-FFF2-40B4-BE49-F238E27FC236}">
                <a16:creationId xmlns:a16="http://schemas.microsoft.com/office/drawing/2014/main" id="{54A82E3E-F1B8-79F8-96FC-3905B60E7D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874" y="6360923"/>
            <a:ext cx="2334208" cy="365125"/>
          </a:xfrm>
        </p:spPr>
        <p:txBody>
          <a:bodyPr/>
          <a:lstStyle/>
          <a:p>
            <a:fld id="{4F08E8CB-E1A0-4BF8-838E-43BA3455F1E3}" type="datetime1">
              <a:rPr lang="es-ES" smtClean="0"/>
              <a:t>20/05/2023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15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568" y="797906"/>
            <a:ext cx="6305939" cy="772334"/>
          </a:xfrm>
        </p:spPr>
        <p:txBody>
          <a:bodyPr>
            <a:noAutofit/>
          </a:bodyPr>
          <a:lstStyle/>
          <a:p>
            <a:r>
              <a:rPr lang="es-ES" sz="2800" b="1">
                <a:latin typeface="Ubuntu" panose="020B0504030602030204" pitchFamily="34" charset="0"/>
              </a:rPr>
              <a:t>MODELOS DE ESTELA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20</a:t>
            </a:fld>
            <a:endParaRPr lang="es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6517C-7DE5-0C7A-946E-7FE00143C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40" y="5569597"/>
            <a:ext cx="240982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4E47E7E-150D-4084-3C56-01DF99801BBA}"/>
              </a:ext>
            </a:extLst>
          </p:cNvPr>
          <p:cNvSpPr txBox="1"/>
          <p:nvPr/>
        </p:nvSpPr>
        <p:spPr>
          <a:xfrm>
            <a:off x="1206758" y="5200265"/>
            <a:ext cx="255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MODELO DE FRANDSEN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D3460C-AEA9-D6F7-A8FB-A7F04DCE1277}"/>
              </a:ext>
            </a:extLst>
          </p:cNvPr>
          <p:cNvSpPr txBox="1"/>
          <p:nvPr/>
        </p:nvSpPr>
        <p:spPr>
          <a:xfrm>
            <a:off x="1184405" y="3971735"/>
            <a:ext cx="294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MODELO DE BASTANKHAH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FB08F83-AB0E-7941-1059-C4550D0E64BB}"/>
              </a:ext>
            </a:extLst>
          </p:cNvPr>
          <p:cNvSpPr txBox="1"/>
          <p:nvPr/>
        </p:nvSpPr>
        <p:spPr>
          <a:xfrm>
            <a:off x="1155924" y="2958211"/>
            <a:ext cx="294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MODELO DE PARK2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1084D65-EF7A-88F7-A8E6-CD1C535BEE7B}"/>
              </a:ext>
            </a:extLst>
          </p:cNvPr>
          <p:cNvSpPr txBox="1"/>
          <p:nvPr/>
        </p:nvSpPr>
        <p:spPr>
          <a:xfrm>
            <a:off x="1155924" y="1804325"/>
            <a:ext cx="294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MODELO DE JENSEN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1418B47-72FE-07DC-D0B2-963113A72E70}"/>
              </a:ext>
            </a:extLst>
          </p:cNvPr>
          <p:cNvSpPr txBox="1"/>
          <p:nvPr/>
        </p:nvSpPr>
        <p:spPr>
          <a:xfrm>
            <a:off x="7148516" y="2376582"/>
            <a:ext cx="294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MODELO DE LARSEN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DD3D289-04E1-A846-7786-8DA720CCE380}"/>
              </a:ext>
            </a:extLst>
          </p:cNvPr>
          <p:cNvSpPr txBox="1"/>
          <p:nvPr/>
        </p:nvSpPr>
        <p:spPr>
          <a:xfrm>
            <a:off x="7148516" y="3639138"/>
            <a:ext cx="294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MODELO DE ISHIHARA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76A25BF-FE14-8C50-F76B-BED442A8FF37}"/>
              </a:ext>
            </a:extLst>
          </p:cNvPr>
          <p:cNvSpPr txBox="1"/>
          <p:nvPr/>
        </p:nvSpPr>
        <p:spPr>
          <a:xfrm>
            <a:off x="7148516" y="4888663"/>
            <a:ext cx="2949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MODELO DE ZHANG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5496022F-CD2F-454A-A26D-550AF4BE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77" y="3260868"/>
            <a:ext cx="191452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D1D5E17-33D7-F100-9F3F-CE13901BC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277" y="2280184"/>
            <a:ext cx="23622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8011A2CF-29B1-1069-FBDE-4BEBEB833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10"/>
          <a:stretch/>
        </p:blipFill>
        <p:spPr bwMode="auto">
          <a:xfrm>
            <a:off x="5419989" y="2745914"/>
            <a:ext cx="6055110" cy="67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0B45EEBA-5DF5-949D-C781-4FD4645B5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40" y="4514757"/>
            <a:ext cx="2736405" cy="49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6B1A1AA7-D45E-B48D-F791-C51D742F3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631" y="4043754"/>
            <a:ext cx="3476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>
            <a:extLst>
              <a:ext uri="{FF2B5EF4-FFF2-40B4-BE49-F238E27FC236}">
                <a16:creationId xmlns:a16="http://schemas.microsoft.com/office/drawing/2014/main" id="{810D38FF-AA6D-F309-0CC0-D386C75E8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62" y="5231459"/>
            <a:ext cx="5543550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56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568" y="797906"/>
            <a:ext cx="6305939" cy="772334"/>
          </a:xfrm>
        </p:spPr>
        <p:txBody>
          <a:bodyPr>
            <a:noAutofit/>
          </a:bodyPr>
          <a:lstStyle/>
          <a:p>
            <a:r>
              <a:rPr lang="es-ES" sz="2800" b="1">
                <a:latin typeface="Ubuntu" panose="020B0504030602030204" pitchFamily="34" charset="0"/>
              </a:rPr>
              <a:t>MODELOS DE ESTELA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21</a:t>
            </a:fld>
            <a:endParaRPr lang="es-ES"/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6A1E00B6-D22C-CBAC-F1FE-82593B962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792" y="2115213"/>
            <a:ext cx="5430899" cy="4070981"/>
          </a:xfrm>
          <a:prstGeom prst="rect">
            <a:avLst/>
          </a:prstGeom>
        </p:spPr>
      </p:pic>
      <p:pic>
        <p:nvPicPr>
          <p:cNvPr id="18" name="Imagen 17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FBF73834-A1DE-70A9-FF80-C645ACD33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78" y="2032796"/>
            <a:ext cx="5159977" cy="4027298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20D21CE5-00B3-1C2F-CC0B-60DBA4502038}"/>
              </a:ext>
            </a:extLst>
          </p:cNvPr>
          <p:cNvSpPr txBox="1">
            <a:spLocks/>
          </p:cNvSpPr>
          <p:nvPr/>
        </p:nvSpPr>
        <p:spPr>
          <a:xfrm>
            <a:off x="403787" y="1634651"/>
            <a:ext cx="6305939" cy="7723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1800" b="1">
                <a:latin typeface="Ubuntu" panose="020B0504030602030204" pitchFamily="34" charset="0"/>
              </a:rPr>
              <a:t>Estela trapezoidal: </a:t>
            </a:r>
            <a:r>
              <a:rPr lang="es-ES" sz="1800">
                <a:latin typeface="Ubuntu" panose="020B0504030602030204" pitchFamily="34" charset="0"/>
              </a:rPr>
              <a:t>Jensen, Park2, Bastankhah e Ishihara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7C583D50-3727-B4F9-E1ED-0F15BCA7E848}"/>
              </a:ext>
            </a:extLst>
          </p:cNvPr>
          <p:cNvSpPr txBox="1">
            <a:spLocks/>
          </p:cNvSpPr>
          <p:nvPr/>
        </p:nvSpPr>
        <p:spPr>
          <a:xfrm>
            <a:off x="6833776" y="1634651"/>
            <a:ext cx="4887763" cy="7723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1800" b="1">
                <a:latin typeface="Ubuntu" panose="020B0504030602030204" pitchFamily="34" charset="0"/>
              </a:rPr>
              <a:t>Estela suavizada: </a:t>
            </a:r>
            <a:r>
              <a:rPr lang="es-ES" sz="1800">
                <a:latin typeface="Ubuntu" panose="020B0504030602030204" pitchFamily="34" charset="0"/>
              </a:rPr>
              <a:t>Frandsen, Larsen y Zhang</a:t>
            </a:r>
          </a:p>
        </p:txBody>
      </p:sp>
    </p:spTree>
    <p:extLst>
      <p:ext uri="{BB962C8B-B14F-4D97-AF65-F5344CB8AC3E}">
        <p14:creationId xmlns:p14="http://schemas.microsoft.com/office/powerpoint/2010/main" val="2169838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568" y="797906"/>
            <a:ext cx="6305939" cy="772334"/>
          </a:xfrm>
        </p:spPr>
        <p:txBody>
          <a:bodyPr>
            <a:noAutofit/>
          </a:bodyPr>
          <a:lstStyle/>
          <a:p>
            <a:r>
              <a:rPr lang="es-ES" sz="2400" b="1" dirty="0">
                <a:latin typeface="Ubuntu" panose="020B0504030602030204" pitchFamily="34" charset="0"/>
              </a:rPr>
              <a:t>COMPARATIVA DE MODELOS DE ESTELA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22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5">
                <a:extLst>
                  <a:ext uri="{FF2B5EF4-FFF2-40B4-BE49-F238E27FC236}">
                    <a16:creationId xmlns:a16="http://schemas.microsoft.com/office/drawing/2014/main" id="{083DAE2F-8115-537D-AF36-E7ABEE3D4E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720164"/>
                  </p:ext>
                </p:extLst>
              </p:nvPr>
            </p:nvGraphicFramePr>
            <p:xfrm>
              <a:off x="903512" y="2166841"/>
              <a:ext cx="10384976" cy="35817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2858">
                      <a:extLst>
                        <a:ext uri="{9D8B030D-6E8A-4147-A177-3AD203B41FA5}">
                          <a16:colId xmlns:a16="http://schemas.microsoft.com/office/drawing/2014/main" val="3760002251"/>
                        </a:ext>
                      </a:extLst>
                    </a:gridCol>
                    <a:gridCol w="963386">
                      <a:extLst>
                        <a:ext uri="{9D8B030D-6E8A-4147-A177-3AD203B41FA5}">
                          <a16:colId xmlns:a16="http://schemas.microsoft.com/office/drawing/2014/main" val="840219121"/>
                        </a:ext>
                      </a:extLst>
                    </a:gridCol>
                    <a:gridCol w="128295">
                      <a:extLst>
                        <a:ext uri="{9D8B030D-6E8A-4147-A177-3AD203B41FA5}">
                          <a16:colId xmlns:a16="http://schemas.microsoft.com/office/drawing/2014/main" val="3077730514"/>
                        </a:ext>
                      </a:extLst>
                    </a:gridCol>
                    <a:gridCol w="1026368">
                      <a:extLst>
                        <a:ext uri="{9D8B030D-6E8A-4147-A177-3AD203B41FA5}">
                          <a16:colId xmlns:a16="http://schemas.microsoft.com/office/drawing/2014/main" val="105679560"/>
                        </a:ext>
                      </a:extLst>
                    </a:gridCol>
                    <a:gridCol w="1441581">
                      <a:extLst>
                        <a:ext uri="{9D8B030D-6E8A-4147-A177-3AD203B41FA5}">
                          <a16:colId xmlns:a16="http://schemas.microsoft.com/office/drawing/2014/main" val="59309835"/>
                        </a:ext>
                      </a:extLst>
                    </a:gridCol>
                    <a:gridCol w="1298122">
                      <a:extLst>
                        <a:ext uri="{9D8B030D-6E8A-4147-A177-3AD203B41FA5}">
                          <a16:colId xmlns:a16="http://schemas.microsoft.com/office/drawing/2014/main" val="2386422384"/>
                        </a:ext>
                      </a:extLst>
                    </a:gridCol>
                    <a:gridCol w="1298122">
                      <a:extLst>
                        <a:ext uri="{9D8B030D-6E8A-4147-A177-3AD203B41FA5}">
                          <a16:colId xmlns:a16="http://schemas.microsoft.com/office/drawing/2014/main" val="2275941371"/>
                        </a:ext>
                      </a:extLst>
                    </a:gridCol>
                    <a:gridCol w="1298122">
                      <a:extLst>
                        <a:ext uri="{9D8B030D-6E8A-4147-A177-3AD203B41FA5}">
                          <a16:colId xmlns:a16="http://schemas.microsoft.com/office/drawing/2014/main" val="2656680466"/>
                        </a:ext>
                      </a:extLst>
                    </a:gridCol>
                    <a:gridCol w="1298122">
                      <a:extLst>
                        <a:ext uri="{9D8B030D-6E8A-4147-A177-3AD203B41FA5}">
                          <a16:colId xmlns:a16="http://schemas.microsoft.com/office/drawing/2014/main" val="832232354"/>
                        </a:ext>
                      </a:extLst>
                    </a:gridCol>
                  </a:tblGrid>
                  <a:tr h="611391">
                    <a:tc>
                      <a:txBody>
                        <a:bodyPr/>
                        <a:lstStyle/>
                        <a:p>
                          <a:r>
                            <a:rPr lang="es-ES" sz="1600" b="1">
                              <a:solidFill>
                                <a:schemeClr val="tx1"/>
                              </a:solidFill>
                              <a:latin typeface="Ubuntu" panose="020B0504030602030204" pitchFamily="34" charset="0"/>
                            </a:rPr>
                            <a:t>MODELO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solidFill>
                                <a:schemeClr val="tx1"/>
                              </a:solidFill>
                              <a:latin typeface="Ubuntu" panose="020B0504030602030204" pitchFamily="34" charset="0"/>
                            </a:rPr>
                            <a:t>JENSEN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solidFill>
                                <a:schemeClr val="tx1"/>
                              </a:solidFill>
                              <a:latin typeface="Ubuntu" panose="020B0504030602030204" pitchFamily="34" charset="0"/>
                            </a:rPr>
                            <a:t>PARK2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solidFill>
                                <a:schemeClr val="tx1"/>
                              </a:solidFill>
                              <a:latin typeface="Ubuntu" panose="020B0504030602030204" pitchFamily="34" charset="0"/>
                            </a:rPr>
                            <a:t>PARK2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solidFill>
                                <a:schemeClr val="tx1"/>
                              </a:solidFill>
                              <a:latin typeface="Ubuntu" panose="020B0504030602030204" pitchFamily="34" charset="0"/>
                            </a:rPr>
                            <a:t>BASTANKHAH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solidFill>
                                <a:schemeClr val="tx1"/>
                              </a:solidFill>
                              <a:latin typeface="Ubuntu" panose="020B0504030602030204" pitchFamily="34" charset="0"/>
                            </a:rPr>
                            <a:t>FRANDSEN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solidFill>
                                <a:schemeClr val="tx1"/>
                              </a:solidFill>
                              <a:latin typeface="Ubuntu" panose="020B0504030602030204" pitchFamily="34" charset="0"/>
                            </a:rPr>
                            <a:t>LARSEN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solidFill>
                                <a:schemeClr val="tx1"/>
                              </a:solidFill>
                              <a:latin typeface="Ubuntu" panose="020B0504030602030204" pitchFamily="34" charset="0"/>
                            </a:rPr>
                            <a:t>ISHIHARA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solidFill>
                                <a:schemeClr val="tx1"/>
                              </a:solidFill>
                              <a:latin typeface="Ubuntu" panose="020B0504030602030204" pitchFamily="34" charset="0"/>
                            </a:rPr>
                            <a:t>ZHANG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6797031"/>
                      </a:ext>
                    </a:extLst>
                  </a:tr>
                  <a:tr h="1485178">
                    <a:tc>
                      <a:txBody>
                        <a:bodyPr/>
                        <a:lstStyle/>
                        <a:p>
                          <a:r>
                            <a:rPr lang="es-ES" sz="1600" b="1">
                              <a:solidFill>
                                <a:schemeClr val="tx1"/>
                              </a:solidFill>
                              <a:latin typeface="Ubuntu" panose="020B0504030602030204" pitchFamily="34" charset="0"/>
                            </a:rPr>
                            <a:t>PARÁMETROS COMUNES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8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(∗)</m:t>
                                    </m:r>
                                  </m:sup>
                                </m:sSup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s-ES" sz="1600">
                            <a:solidFill>
                              <a:schemeClr val="tx1"/>
                            </a:solidFill>
                            <a:latin typeface="Ubuntu" panose="020B05040306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600">
                            <a:solidFill>
                              <a:schemeClr val="tx1"/>
                            </a:solidFill>
                            <a:latin typeface="Ubuntu" panose="020B05040306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>
                            <a:solidFill>
                              <a:schemeClr val="tx1"/>
                            </a:solidFill>
                            <a:latin typeface="Ubuntu" panose="020B05040306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600">
                            <a:solidFill>
                              <a:schemeClr val="tx1"/>
                            </a:solidFill>
                            <a:latin typeface="Ubuntu" panose="020B05040306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600">
                            <a:solidFill>
                              <a:schemeClr val="tx1"/>
                            </a:solidFill>
                            <a:latin typeface="Ubuntu" panose="020B05040306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600">
                            <a:solidFill>
                              <a:schemeClr val="tx1"/>
                            </a:solidFill>
                            <a:latin typeface="Ubuntu" panose="020B05040306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600">
                            <a:solidFill>
                              <a:schemeClr val="tx1"/>
                            </a:solidFill>
                            <a:latin typeface="Ubuntu" panose="020B05040306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3041006"/>
                      </a:ext>
                    </a:extLst>
                  </a:tr>
                  <a:tr h="1485178">
                    <a:tc>
                      <a:txBody>
                        <a:bodyPr/>
                        <a:lstStyle/>
                        <a:p>
                          <a:r>
                            <a:rPr lang="es-ES" sz="1600" b="1">
                              <a:solidFill>
                                <a:schemeClr val="tx1"/>
                              </a:solidFill>
                              <a:latin typeface="Ubuntu" panose="020B0504030602030204" pitchFamily="34" charset="0"/>
                            </a:rPr>
                            <a:t>PARÁMETROS ESPECÍFICOS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>
                            <a:solidFill>
                              <a:schemeClr val="tx1"/>
                            </a:solidFill>
                            <a:latin typeface="Ubuntu" panose="020B05040306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𝑜𝑣𝑒𝑟𝑙𝑎𝑝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>
                            <a:solidFill>
                              <a:schemeClr val="tx1"/>
                            </a:solidFill>
                            <a:latin typeface="Ubuntu" panose="020B05040306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600">
                            <a:solidFill>
                              <a:schemeClr val="tx1"/>
                            </a:solidFill>
                            <a:latin typeface="Ubuntu" panose="020B05040306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es-ES" sz="1600">
                            <a:solidFill>
                              <a:schemeClr val="tx1"/>
                            </a:solidFill>
                            <a:latin typeface="Ubuntu" panose="020B05040306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>
                            <a:solidFill>
                              <a:schemeClr val="tx1"/>
                            </a:solidFill>
                            <a:latin typeface="Ubuntu" panose="020B05040306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>
                            <a:solidFill>
                              <a:schemeClr val="tx1"/>
                            </a:solidFill>
                            <a:latin typeface="Ubuntu" panose="020B05040306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s-ES" sz="1600">
                            <a:solidFill>
                              <a:schemeClr val="tx1"/>
                            </a:solidFill>
                            <a:latin typeface="Ubuntu" panose="020B05040306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s-E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s-E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ES" sz="1600" dirty="0">
                            <a:solidFill>
                              <a:schemeClr val="tx1"/>
                            </a:solidFill>
                            <a:latin typeface="Ubuntu" panose="020B05040306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7227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5">
                <a:extLst>
                  <a:ext uri="{FF2B5EF4-FFF2-40B4-BE49-F238E27FC236}">
                    <a16:creationId xmlns:a16="http://schemas.microsoft.com/office/drawing/2014/main" id="{083DAE2F-8115-537D-AF36-E7ABEE3D4E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720164"/>
                  </p:ext>
                </p:extLst>
              </p:nvPr>
            </p:nvGraphicFramePr>
            <p:xfrm>
              <a:off x="903512" y="2166841"/>
              <a:ext cx="10384976" cy="35817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2858">
                      <a:extLst>
                        <a:ext uri="{9D8B030D-6E8A-4147-A177-3AD203B41FA5}">
                          <a16:colId xmlns:a16="http://schemas.microsoft.com/office/drawing/2014/main" val="3760002251"/>
                        </a:ext>
                      </a:extLst>
                    </a:gridCol>
                    <a:gridCol w="963386">
                      <a:extLst>
                        <a:ext uri="{9D8B030D-6E8A-4147-A177-3AD203B41FA5}">
                          <a16:colId xmlns:a16="http://schemas.microsoft.com/office/drawing/2014/main" val="840219121"/>
                        </a:ext>
                      </a:extLst>
                    </a:gridCol>
                    <a:gridCol w="128295">
                      <a:extLst>
                        <a:ext uri="{9D8B030D-6E8A-4147-A177-3AD203B41FA5}">
                          <a16:colId xmlns:a16="http://schemas.microsoft.com/office/drawing/2014/main" val="3077730514"/>
                        </a:ext>
                      </a:extLst>
                    </a:gridCol>
                    <a:gridCol w="1026368">
                      <a:extLst>
                        <a:ext uri="{9D8B030D-6E8A-4147-A177-3AD203B41FA5}">
                          <a16:colId xmlns:a16="http://schemas.microsoft.com/office/drawing/2014/main" val="105679560"/>
                        </a:ext>
                      </a:extLst>
                    </a:gridCol>
                    <a:gridCol w="1441581">
                      <a:extLst>
                        <a:ext uri="{9D8B030D-6E8A-4147-A177-3AD203B41FA5}">
                          <a16:colId xmlns:a16="http://schemas.microsoft.com/office/drawing/2014/main" val="59309835"/>
                        </a:ext>
                      </a:extLst>
                    </a:gridCol>
                    <a:gridCol w="1298122">
                      <a:extLst>
                        <a:ext uri="{9D8B030D-6E8A-4147-A177-3AD203B41FA5}">
                          <a16:colId xmlns:a16="http://schemas.microsoft.com/office/drawing/2014/main" val="2386422384"/>
                        </a:ext>
                      </a:extLst>
                    </a:gridCol>
                    <a:gridCol w="1298122">
                      <a:extLst>
                        <a:ext uri="{9D8B030D-6E8A-4147-A177-3AD203B41FA5}">
                          <a16:colId xmlns:a16="http://schemas.microsoft.com/office/drawing/2014/main" val="2275941371"/>
                        </a:ext>
                      </a:extLst>
                    </a:gridCol>
                    <a:gridCol w="1298122">
                      <a:extLst>
                        <a:ext uri="{9D8B030D-6E8A-4147-A177-3AD203B41FA5}">
                          <a16:colId xmlns:a16="http://schemas.microsoft.com/office/drawing/2014/main" val="2656680466"/>
                        </a:ext>
                      </a:extLst>
                    </a:gridCol>
                    <a:gridCol w="1298122">
                      <a:extLst>
                        <a:ext uri="{9D8B030D-6E8A-4147-A177-3AD203B41FA5}">
                          <a16:colId xmlns:a16="http://schemas.microsoft.com/office/drawing/2014/main" val="832232354"/>
                        </a:ext>
                      </a:extLst>
                    </a:gridCol>
                  </a:tblGrid>
                  <a:tr h="611391">
                    <a:tc>
                      <a:txBody>
                        <a:bodyPr/>
                        <a:lstStyle/>
                        <a:p>
                          <a:r>
                            <a:rPr lang="es-ES" sz="1600" b="1">
                              <a:solidFill>
                                <a:schemeClr val="tx1"/>
                              </a:solidFill>
                              <a:latin typeface="Ubuntu" panose="020B0504030602030204" pitchFamily="34" charset="0"/>
                            </a:rPr>
                            <a:t>MODELO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solidFill>
                                <a:schemeClr val="tx1"/>
                              </a:solidFill>
                              <a:latin typeface="Ubuntu" panose="020B0504030602030204" pitchFamily="34" charset="0"/>
                            </a:rPr>
                            <a:t>JENSEN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solidFill>
                                <a:schemeClr val="tx1"/>
                              </a:solidFill>
                              <a:latin typeface="Ubuntu" panose="020B0504030602030204" pitchFamily="34" charset="0"/>
                            </a:rPr>
                            <a:t>PARK2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solidFill>
                                <a:schemeClr val="tx1"/>
                              </a:solidFill>
                              <a:latin typeface="Ubuntu" panose="020B0504030602030204" pitchFamily="34" charset="0"/>
                            </a:rPr>
                            <a:t>PARK2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solidFill>
                                <a:schemeClr val="tx1"/>
                              </a:solidFill>
                              <a:latin typeface="Ubuntu" panose="020B0504030602030204" pitchFamily="34" charset="0"/>
                            </a:rPr>
                            <a:t>BASTANKHAH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solidFill>
                                <a:schemeClr val="tx1"/>
                              </a:solidFill>
                              <a:latin typeface="Ubuntu" panose="020B0504030602030204" pitchFamily="34" charset="0"/>
                            </a:rPr>
                            <a:t>FRANDSEN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solidFill>
                                <a:schemeClr val="tx1"/>
                              </a:solidFill>
                              <a:latin typeface="Ubuntu" panose="020B0504030602030204" pitchFamily="34" charset="0"/>
                            </a:rPr>
                            <a:t>LARSEN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solidFill>
                                <a:schemeClr val="tx1"/>
                              </a:solidFill>
                              <a:latin typeface="Ubuntu" panose="020B0504030602030204" pitchFamily="34" charset="0"/>
                            </a:rPr>
                            <a:t>ISHIHARA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1400">
                              <a:solidFill>
                                <a:schemeClr val="tx1"/>
                              </a:solidFill>
                              <a:latin typeface="Ubuntu" panose="020B0504030602030204" pitchFamily="34" charset="0"/>
                            </a:rPr>
                            <a:t>ZHANG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46797031"/>
                      </a:ext>
                    </a:extLst>
                  </a:tr>
                  <a:tr h="1485178">
                    <a:tc>
                      <a:txBody>
                        <a:bodyPr/>
                        <a:lstStyle/>
                        <a:p>
                          <a:r>
                            <a:rPr lang="es-ES" sz="1600" b="1">
                              <a:solidFill>
                                <a:schemeClr val="tx1"/>
                              </a:solidFill>
                              <a:latin typeface="Ubuntu" panose="020B0504030602030204" pitchFamily="34" charset="0"/>
                            </a:rPr>
                            <a:t>PARÁMETROS COMUNES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8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8733" t="-41803" r="-139" b="-10082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600">
                            <a:solidFill>
                              <a:schemeClr val="tx1"/>
                            </a:solidFill>
                            <a:latin typeface="Ubuntu" panose="020B05040306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600">
                            <a:solidFill>
                              <a:schemeClr val="tx1"/>
                            </a:solidFill>
                            <a:latin typeface="Ubuntu" panose="020B05040306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600">
                            <a:solidFill>
                              <a:schemeClr val="tx1"/>
                            </a:solidFill>
                            <a:latin typeface="Ubuntu" panose="020B05040306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600">
                            <a:solidFill>
                              <a:schemeClr val="tx1"/>
                            </a:solidFill>
                            <a:latin typeface="Ubuntu" panose="020B05040306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600">
                            <a:solidFill>
                              <a:schemeClr val="tx1"/>
                            </a:solidFill>
                            <a:latin typeface="Ubuntu" panose="020B05040306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600">
                            <a:solidFill>
                              <a:schemeClr val="tx1"/>
                            </a:solidFill>
                            <a:latin typeface="Ubuntu" panose="020B05040306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3041006"/>
                      </a:ext>
                    </a:extLst>
                  </a:tr>
                  <a:tr h="1485178">
                    <a:tc>
                      <a:txBody>
                        <a:bodyPr/>
                        <a:lstStyle/>
                        <a:p>
                          <a:r>
                            <a:rPr lang="es-ES" sz="1600" b="1">
                              <a:solidFill>
                                <a:schemeClr val="tx1"/>
                              </a:solidFill>
                              <a:latin typeface="Ubuntu" panose="020B0504030602030204" pitchFamily="34" charset="0"/>
                            </a:rPr>
                            <a:t>PARÁMETROS ESPECÍFICOS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0253" t="-141803" r="-810127" b="-82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25926" t="-141803" r="-577249" b="-82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600">
                            <a:solidFill>
                              <a:schemeClr val="tx1"/>
                            </a:solidFill>
                            <a:latin typeface="Ubuntu" panose="020B0504030602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9916" t="-141803" r="-360338" b="-8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469" t="-141803" r="-300939" b="-8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0469" t="-141803" r="-200939" b="-8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00469" t="-141803" r="-100939" b="-8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00469" t="-141803" r="-939" b="-8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72270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6FA7A80-01D9-CBD8-2E4B-699F26ECA109}"/>
                  </a:ext>
                </a:extLst>
              </p:cNvPr>
              <p:cNvSpPr txBox="1"/>
              <p:nvPr/>
            </p:nvSpPr>
            <p:spPr>
              <a:xfrm>
                <a:off x="903512" y="5951363"/>
                <a:ext cx="5984968" cy="704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0" dirty="0">
                    <a:solidFill>
                      <a:schemeClr val="tx1"/>
                    </a:solidFill>
                  </a:rPr>
                  <a:t>NOTA: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s-E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s-E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s-E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s-E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s-ES" sz="1800" b="0" dirty="0">
                  <a:solidFill>
                    <a:schemeClr val="tx1"/>
                  </a:solidFill>
                </a:endParaRPr>
              </a:p>
              <a:p>
                <a:r>
                  <a:rPr lang="es-ES" sz="1800" dirty="0">
                    <a:solidFill>
                      <a:schemeClr val="tx1"/>
                    </a:solidFill>
                    <a:latin typeface="Ubuntu" panose="020B0504030602030204" pitchFamily="34" charset="0"/>
                  </a:rPr>
                  <a:t>Coordenadas locales del cono de la estela.</a:t>
                </a: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6FA7A80-01D9-CBD8-2E4B-699F26ECA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12" y="5951363"/>
                <a:ext cx="5984968" cy="704745"/>
              </a:xfrm>
              <a:prstGeom prst="rect">
                <a:avLst/>
              </a:prstGeom>
              <a:blipFill>
                <a:blip r:embed="rId4"/>
                <a:stretch>
                  <a:fillRect l="-815" b="-1293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497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723FDA-B333-0856-23ED-BC59DE5FC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8E8CB-E1A0-4BF8-838E-43BA3455F1E3}" type="datetime1">
              <a:rPr lang="es-ES" smtClean="0">
                <a:solidFill>
                  <a:schemeClr val="tx1"/>
                </a:solidFill>
              </a:rPr>
              <a:t>20/05/2023</a:t>
            </a:fld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25D9C1DA-D7F2-DA88-8388-1F0A16FA32CF}"/>
              </a:ext>
            </a:extLst>
          </p:cNvPr>
          <p:cNvSpPr/>
          <p:nvPr/>
        </p:nvSpPr>
        <p:spPr>
          <a:xfrm>
            <a:off x="-1171500" y="2192653"/>
            <a:ext cx="14535000" cy="933069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DEF7007-3ADE-13F4-FF15-5AE04CC7A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988" y="253992"/>
            <a:ext cx="7384024" cy="185177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406A4EF-EDD9-EBC8-45DC-D6D25ED0947F}"/>
              </a:ext>
            </a:extLst>
          </p:cNvPr>
          <p:cNvSpPr txBox="1">
            <a:spLocks/>
          </p:cNvSpPr>
          <p:nvPr/>
        </p:nvSpPr>
        <p:spPr>
          <a:xfrm>
            <a:off x="2943030" y="3763831"/>
            <a:ext cx="6305939" cy="156120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b="1">
                <a:solidFill>
                  <a:schemeClr val="bg1"/>
                </a:solidFill>
                <a:latin typeface="Ubuntu" panose="020B0504030602030204" pitchFamily="34" charset="0"/>
              </a:rPr>
              <a:t>DISEÑO DE </a:t>
            </a:r>
          </a:p>
          <a:p>
            <a:pPr algn="ctr"/>
            <a:r>
              <a:rPr lang="es-ES" sz="6000" b="1">
                <a:solidFill>
                  <a:schemeClr val="bg1"/>
                </a:solidFill>
                <a:latin typeface="Ubuntu" panose="020B0504030602030204" pitchFamily="34" charset="0"/>
              </a:rPr>
              <a:t>EXPERIMENTOS</a:t>
            </a:r>
            <a:endParaRPr lang="es-ES" sz="6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719741F-878B-3596-CB40-79DD5BA5ABFE}"/>
              </a:ext>
            </a:extLst>
          </p:cNvPr>
          <p:cNvSpPr/>
          <p:nvPr/>
        </p:nvSpPr>
        <p:spPr>
          <a:xfrm>
            <a:off x="-1040551" y="-2472694"/>
            <a:ext cx="14535000" cy="933069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145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7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974" y="797906"/>
            <a:ext cx="6616534" cy="772334"/>
          </a:xfrm>
        </p:spPr>
        <p:txBody>
          <a:bodyPr>
            <a:noAutofit/>
          </a:bodyPr>
          <a:lstStyle/>
          <a:p>
            <a:r>
              <a:rPr lang="es-ES" sz="2800" b="1">
                <a:latin typeface="Ubuntu" panose="020B0504030602030204" pitchFamily="34" charset="0"/>
              </a:rPr>
              <a:t>HIPÓTESIS TOMADAS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24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D9E320B-4B7B-B956-B313-17DC3771985A}"/>
                  </a:ext>
                </a:extLst>
              </p:cNvPr>
              <p:cNvSpPr txBox="1"/>
              <p:nvPr/>
            </p:nvSpPr>
            <p:spPr>
              <a:xfrm>
                <a:off x="1068797" y="1866496"/>
                <a:ext cx="10197296" cy="4308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600" dirty="0">
                    <a:latin typeface="Ubuntu" panose="020B0504030602030204" pitchFamily="34" charset="0"/>
                  </a:rPr>
                  <a:t>Ángulo de resbalamiento del ala nulo, </a:t>
                </a:r>
                <a14:m>
                  <m:oMath xmlns:m="http://schemas.openxmlformats.org/officeDocument/2006/math">
                    <m:r>
                      <a:rPr lang="es-ES" sz="2600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s-ES" sz="2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s-ES" sz="2600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S" sz="2600" b="1" dirty="0">
                  <a:latin typeface="Ubuntu" panose="020B0504030602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ES" sz="1400" b="1" dirty="0">
                  <a:latin typeface="Ubuntu" panose="020B0504030602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600" b="1" dirty="0">
                    <a:latin typeface="Ubuntu" panose="020B0504030602030204" pitchFamily="34" charset="0"/>
                  </a:rPr>
                  <a:t>Turbinas</a:t>
                </a:r>
                <a:r>
                  <a:rPr lang="es-ES" sz="2600" dirty="0">
                    <a:latin typeface="Ubuntu" panose="020B0504030602030204" pitchFamily="34" charset="0"/>
                  </a:rPr>
                  <a:t> eólicas con las </a:t>
                </a:r>
                <a:r>
                  <a:rPr lang="es-ES" sz="2600" b="1" dirty="0">
                    <a:latin typeface="Ubuntu" panose="020B0504030602030204" pitchFamily="34" charset="0"/>
                  </a:rPr>
                  <a:t>mismas características </a:t>
                </a:r>
                <a:r>
                  <a:rPr lang="es-ES" sz="2600" dirty="0">
                    <a:latin typeface="Ubuntu" panose="020B0504030602030204" pitchFamily="34" charset="0"/>
                  </a:rPr>
                  <a:t>geométricas.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ES" sz="1400" dirty="0">
                  <a:latin typeface="Ubuntu" panose="020B0504030602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600" dirty="0">
                    <a:latin typeface="Ubuntu" panose="020B0504030602030204" pitchFamily="34" charset="0"/>
                  </a:rPr>
                  <a:t>Se considera una </a:t>
                </a:r>
                <a:r>
                  <a:rPr lang="es-ES" sz="2600" b="1" dirty="0">
                    <a:latin typeface="Ubuntu" panose="020B0504030602030204" pitchFamily="34" charset="0"/>
                  </a:rPr>
                  <a:t>tipología de terreno despejada sin desniveles ni obstáculos</a:t>
                </a:r>
                <a:r>
                  <a:rPr lang="es-ES" sz="2600" dirty="0">
                    <a:latin typeface="Ubuntu" panose="020B0504030602030204" pitchFamily="34" charset="0"/>
                  </a:rPr>
                  <a:t> externos que interfieran en las estelas.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ES" sz="1400" dirty="0">
                  <a:latin typeface="Ubuntu" panose="020B0504030602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600" dirty="0">
                    <a:latin typeface="Ubuntu" panose="020B0504030602030204" pitchFamily="34" charset="0"/>
                  </a:rPr>
                  <a:t>Atmósfera en calma y </a:t>
                </a:r>
                <a:r>
                  <a:rPr lang="es-ES" sz="2600" b="1" dirty="0">
                    <a:latin typeface="Ubuntu" panose="020B0504030602030204" pitchFamily="34" charset="0"/>
                  </a:rPr>
                  <a:t>sin cambios </a:t>
                </a:r>
                <a:r>
                  <a:rPr lang="es-ES" sz="2600" dirty="0">
                    <a:latin typeface="Ubuntu" panose="020B0504030602030204" pitchFamily="34" charset="0"/>
                  </a:rPr>
                  <a:t>apreciables en la </a:t>
                </a:r>
                <a:r>
                  <a:rPr lang="es-ES" sz="2600" b="1" dirty="0">
                    <a:latin typeface="Ubuntu" panose="020B0504030602030204" pitchFamily="34" charset="0"/>
                  </a:rPr>
                  <a:t>densidad del aire</a:t>
                </a:r>
                <a:r>
                  <a:rPr lang="es-ES" sz="2600" dirty="0">
                    <a:latin typeface="Ubuntu" panose="020B0504030602030204" pitchFamily="34" charset="0"/>
                  </a:rPr>
                  <a:t> que afecten significativamente a la curva del coeficiente de tracción de las palas del rotor.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s-ES" sz="1400" dirty="0">
                  <a:latin typeface="Ubuntu" panose="020B0504030602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2600" b="1" dirty="0">
                    <a:latin typeface="Ubuntu" panose="020B0504030602030204" pitchFamily="34" charset="0"/>
                  </a:rPr>
                  <a:t>Flujo incompresible y estacionario</a:t>
                </a:r>
                <a:r>
                  <a:rPr lang="es-ES" sz="2600" dirty="0">
                    <a:latin typeface="Ubuntu" panose="020B0504030602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BD9E320B-4B7B-B956-B313-17DC37719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797" y="1866496"/>
                <a:ext cx="10197296" cy="4308872"/>
              </a:xfrm>
              <a:prstGeom prst="rect">
                <a:avLst/>
              </a:prstGeom>
              <a:blipFill>
                <a:blip r:embed="rId3"/>
                <a:stretch>
                  <a:fillRect l="-897" t="-1414" r="-113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184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974" y="797906"/>
            <a:ext cx="6616534" cy="772334"/>
          </a:xfrm>
        </p:spPr>
        <p:txBody>
          <a:bodyPr>
            <a:noAutofit/>
          </a:bodyPr>
          <a:lstStyle/>
          <a:p>
            <a:r>
              <a:rPr lang="es-ES" sz="2400" b="1" dirty="0">
                <a:latin typeface="Ubuntu" panose="020B0504030602030204" pitchFamily="34" charset="0"/>
              </a:rPr>
              <a:t>EXPERIMENTOS, DATOS Y VALORES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25</a:t>
            </a:fld>
            <a:endParaRPr lang="es-E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E416BD4-8117-A422-4E3C-EC8399D3D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80521"/>
            <a:ext cx="5860790" cy="90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B8A8219-11AF-46AC-B227-2AC018DCB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0" y="1994284"/>
            <a:ext cx="2921081" cy="1983030"/>
          </a:xfrm>
          <a:prstGeom prst="rect">
            <a:avLst/>
          </a:prstGeom>
        </p:spPr>
      </p:pic>
      <p:pic>
        <p:nvPicPr>
          <p:cNvPr id="12" name="Imagen 11" descr="Gráfico, Gráfico radial&#10;&#10;Descripción generada automáticamente">
            <a:extLst>
              <a:ext uri="{FF2B5EF4-FFF2-40B4-BE49-F238E27FC236}">
                <a16:creationId xmlns:a16="http://schemas.microsoft.com/office/drawing/2014/main" id="{2CA27ED0-08A8-005D-D6A1-1D7C2142A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538" y="3826500"/>
            <a:ext cx="2344252" cy="1907321"/>
          </a:xfrm>
          <a:prstGeom prst="rect">
            <a:avLst/>
          </a:prstGeom>
        </p:spPr>
      </p:pic>
      <p:pic>
        <p:nvPicPr>
          <p:cNvPr id="14" name="Imagen 13" descr="Gráfico, Gráfico radial&#10;&#10;Descripción generada automáticamente">
            <a:extLst>
              <a:ext uri="{FF2B5EF4-FFF2-40B4-BE49-F238E27FC236}">
                <a16:creationId xmlns:a16="http://schemas.microsoft.com/office/drawing/2014/main" id="{8F0C2683-0D67-1085-A069-1092EF3DD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93" y="3736993"/>
            <a:ext cx="2473692" cy="190322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4DC255B-856D-7D34-2F0C-4FDDEBAE8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04" y="4544540"/>
            <a:ext cx="2473692" cy="194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3E09B56-5898-F880-21FA-D126037EE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53018"/>
            <a:ext cx="5758969" cy="76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ECE4DA3-F462-4E9E-6026-82188E790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895" y="4450173"/>
            <a:ext cx="2473692" cy="213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1A02A53-05B2-A9AC-48FA-3CA26831F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183" y="2047894"/>
            <a:ext cx="2473692" cy="200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BD25A463-23A1-4850-EBB7-97570B0076EA}"/>
              </a:ext>
            </a:extLst>
          </p:cNvPr>
          <p:cNvCxnSpPr>
            <a:stCxn id="10" idx="2"/>
          </p:cNvCxnSpPr>
          <p:nvPr/>
        </p:nvCxnSpPr>
        <p:spPr>
          <a:xfrm flipH="1">
            <a:off x="1695750" y="3977314"/>
            <a:ext cx="1" cy="472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3F4997B7-07C5-F5F7-D560-43336219368F}"/>
              </a:ext>
            </a:extLst>
          </p:cNvPr>
          <p:cNvCxnSpPr>
            <a:cxnSpLocks/>
          </p:cNvCxnSpPr>
          <p:nvPr/>
        </p:nvCxnSpPr>
        <p:spPr>
          <a:xfrm>
            <a:off x="4482249" y="4136307"/>
            <a:ext cx="0" cy="313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ítulo 1">
            <a:extLst>
              <a:ext uri="{FF2B5EF4-FFF2-40B4-BE49-F238E27FC236}">
                <a16:creationId xmlns:a16="http://schemas.microsoft.com/office/drawing/2014/main" id="{0F7DF389-E785-757F-90AD-6455B4FAFCBD}"/>
              </a:ext>
            </a:extLst>
          </p:cNvPr>
          <p:cNvSpPr txBox="1">
            <a:spLocks/>
          </p:cNvSpPr>
          <p:nvPr/>
        </p:nvSpPr>
        <p:spPr>
          <a:xfrm>
            <a:off x="235209" y="1820562"/>
            <a:ext cx="2921081" cy="227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1600" b="1" dirty="0">
                <a:latin typeface="Ubuntu" panose="020B0504030602030204" pitchFamily="34" charset="0"/>
              </a:rPr>
              <a:t>Curva potencia de AWEC-60</a:t>
            </a:r>
            <a:endParaRPr lang="es-ES" sz="2400" b="1" dirty="0">
              <a:latin typeface="Ubuntu" panose="020B050403060203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76EC89A-06F3-1E5D-3BD5-47E6C79A7331}"/>
              </a:ext>
            </a:extLst>
          </p:cNvPr>
          <p:cNvSpPr txBox="1">
            <a:spLocks/>
          </p:cNvSpPr>
          <p:nvPr/>
        </p:nvSpPr>
        <p:spPr>
          <a:xfrm>
            <a:off x="3341212" y="1521611"/>
            <a:ext cx="2921081" cy="227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1600" b="1" dirty="0">
                <a:latin typeface="Ubuntu" panose="020B0504030602030204" pitchFamily="34" charset="0"/>
              </a:rPr>
              <a:t>Vectores de velocidades:</a:t>
            </a:r>
            <a:endParaRPr lang="es-ES" sz="2400" b="1" dirty="0">
              <a:latin typeface="Ubuntu" panose="020B050403060203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B46E8A4-2E19-2345-06CD-0EC4BA56EF4E}"/>
              </a:ext>
            </a:extLst>
          </p:cNvPr>
          <p:cNvSpPr txBox="1">
            <a:spLocks/>
          </p:cNvSpPr>
          <p:nvPr/>
        </p:nvSpPr>
        <p:spPr>
          <a:xfrm>
            <a:off x="3341212" y="1801818"/>
            <a:ext cx="2921081" cy="227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1400" b="1" dirty="0">
                <a:latin typeface="Ubuntu" panose="020B0504030602030204" pitchFamily="34" charset="0"/>
              </a:rPr>
              <a:t>Reales</a:t>
            </a:r>
            <a:endParaRPr lang="es-ES" sz="2000" b="1" dirty="0">
              <a:latin typeface="Ubuntu" panose="020B050403060203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7B389BE-6CCD-E5A6-5D06-100ECBF6B9F3}"/>
              </a:ext>
            </a:extLst>
          </p:cNvPr>
          <p:cNvSpPr txBox="1">
            <a:spLocks/>
          </p:cNvSpPr>
          <p:nvPr/>
        </p:nvSpPr>
        <p:spPr>
          <a:xfrm>
            <a:off x="3341213" y="4179574"/>
            <a:ext cx="1050458" cy="227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1400" b="1" dirty="0">
                <a:latin typeface="Ubuntu" panose="020B0504030602030204" pitchFamily="34" charset="0"/>
              </a:rPr>
              <a:t>Sintéticas</a:t>
            </a:r>
            <a:endParaRPr lang="es-ES" sz="20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067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974" y="797906"/>
            <a:ext cx="6616534" cy="772334"/>
          </a:xfrm>
        </p:spPr>
        <p:txBody>
          <a:bodyPr>
            <a:noAutofit/>
          </a:bodyPr>
          <a:lstStyle/>
          <a:p>
            <a:r>
              <a:rPr lang="es-ES" sz="2400" b="1" dirty="0">
                <a:latin typeface="Ubuntu" panose="020B0504030602030204" pitchFamily="34" charset="0"/>
              </a:rPr>
              <a:t>EXPERIMENTOS, DATOS Y VALORES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26</a:t>
            </a:fld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3554F69-DE5E-51B3-ADA8-7ACFAF063EEA}"/>
                  </a:ext>
                </a:extLst>
              </p:cNvPr>
              <p:cNvSpPr txBox="1"/>
              <p:nvPr/>
            </p:nvSpPr>
            <p:spPr>
              <a:xfrm>
                <a:off x="1775134" y="4548510"/>
                <a:ext cx="52276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=3⋅7⋅2⋅2=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03554F69-DE5E-51B3-ADA8-7ACFAF063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134" y="4548510"/>
                <a:ext cx="5227650" cy="369332"/>
              </a:xfrm>
              <a:prstGeom prst="rect">
                <a:avLst/>
              </a:prstGeom>
              <a:blipFill>
                <a:blip r:embed="rId3"/>
                <a:stretch>
                  <a:fillRect l="-932" r="-117" b="-3278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uadroTexto 10">
            <a:extLst>
              <a:ext uri="{FF2B5EF4-FFF2-40B4-BE49-F238E27FC236}">
                <a16:creationId xmlns:a16="http://schemas.microsoft.com/office/drawing/2014/main" id="{A9B820C9-C4C1-C922-0819-121CC44BB8C4}"/>
              </a:ext>
            </a:extLst>
          </p:cNvPr>
          <p:cNvSpPr txBox="1"/>
          <p:nvPr/>
        </p:nvSpPr>
        <p:spPr>
          <a:xfrm>
            <a:off x="1183390" y="2638696"/>
            <a:ext cx="9156353" cy="13080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s-ES" sz="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3 algoritmos (BGA, PSO y CRO-SL).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7 modelos de estela (Jensen, Park2, </a:t>
            </a:r>
            <a:r>
              <a:rPr lang="es-ES" sz="2000" dirty="0" err="1"/>
              <a:t>Bastankhah</a:t>
            </a:r>
            <a:r>
              <a:rPr lang="es-ES" sz="2000" dirty="0"/>
              <a:t>, </a:t>
            </a:r>
            <a:r>
              <a:rPr lang="es-ES" sz="2000" dirty="0" err="1"/>
              <a:t>Frandsen</a:t>
            </a:r>
            <a:r>
              <a:rPr lang="es-ES" sz="2000" dirty="0"/>
              <a:t>, Larsen, Ishihara y Zhang).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2 tipos de vector vientos (sintéticos y reales).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2 proporciones de terreno (20x20 y 50x50).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E783CA1-C827-D6FC-B715-0F8D9B3ADE4A}"/>
              </a:ext>
            </a:extLst>
          </p:cNvPr>
          <p:cNvSpPr txBox="1"/>
          <p:nvPr/>
        </p:nvSpPr>
        <p:spPr>
          <a:xfrm>
            <a:off x="1071155" y="2153148"/>
            <a:ext cx="77338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Tras la programación de los distintos scripts, se dispone de: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97375EBC-91AE-89FE-E4C8-D054B099BED2}"/>
              </a:ext>
            </a:extLst>
          </p:cNvPr>
          <p:cNvSpPr/>
          <p:nvPr/>
        </p:nvSpPr>
        <p:spPr>
          <a:xfrm>
            <a:off x="7002784" y="4404997"/>
            <a:ext cx="2553319" cy="6444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DFE607DB-FB41-A152-3CDA-93DA8F7CB37B}"/>
                  </a:ext>
                </a:extLst>
              </p:cNvPr>
              <p:cNvSpPr txBox="1"/>
              <p:nvPr/>
            </p:nvSpPr>
            <p:spPr>
              <a:xfrm>
                <a:off x="7078204" y="4496381"/>
                <a:ext cx="232627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84 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DFE607DB-FB41-A152-3CDA-93DA8F7CB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204" y="4496381"/>
                <a:ext cx="2326278" cy="461665"/>
              </a:xfrm>
              <a:prstGeom prst="rect">
                <a:avLst/>
              </a:prstGeom>
              <a:blipFill>
                <a:blip r:embed="rId4"/>
                <a:stretch>
                  <a:fillRect l="-524" r="-8115" b="-1733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84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/>
      <p:bldP spid="3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723FDA-B333-0856-23ED-BC59DE5FC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8E8CB-E1A0-4BF8-838E-43BA3455F1E3}" type="datetime1">
              <a:rPr lang="es-ES" smtClean="0">
                <a:solidFill>
                  <a:schemeClr val="tx1"/>
                </a:solidFill>
              </a:rPr>
              <a:t>20/05/2023</a:t>
            </a:fld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25D9C1DA-D7F2-DA88-8388-1F0A16FA32CF}"/>
              </a:ext>
            </a:extLst>
          </p:cNvPr>
          <p:cNvSpPr/>
          <p:nvPr/>
        </p:nvSpPr>
        <p:spPr>
          <a:xfrm>
            <a:off x="-1171500" y="2192653"/>
            <a:ext cx="14535000" cy="933069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DEF7007-3ADE-13F4-FF15-5AE04CC7A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988" y="253992"/>
            <a:ext cx="7384024" cy="185177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406A4EF-EDD9-EBC8-45DC-D6D25ED0947F}"/>
              </a:ext>
            </a:extLst>
          </p:cNvPr>
          <p:cNvSpPr txBox="1">
            <a:spLocks/>
          </p:cNvSpPr>
          <p:nvPr/>
        </p:nvSpPr>
        <p:spPr>
          <a:xfrm>
            <a:off x="2943030" y="3763830"/>
            <a:ext cx="6305939" cy="19054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b="1">
                <a:solidFill>
                  <a:schemeClr val="bg1"/>
                </a:solidFill>
                <a:latin typeface="Ubuntu" panose="020B0504030602030204" pitchFamily="34" charset="0"/>
              </a:rPr>
              <a:t>RESULTADOS </a:t>
            </a:r>
          </a:p>
          <a:p>
            <a:pPr algn="ctr"/>
            <a:r>
              <a:rPr lang="es-ES" sz="6000" b="1">
                <a:solidFill>
                  <a:schemeClr val="bg1"/>
                </a:solidFill>
                <a:latin typeface="Ubuntu" panose="020B0504030602030204" pitchFamily="34" charset="0"/>
              </a:rPr>
              <a:t>Y DISCUSIÓN</a:t>
            </a:r>
            <a:endParaRPr lang="es-ES" sz="6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719741F-878B-3596-CB40-79DD5BA5ABFE}"/>
              </a:ext>
            </a:extLst>
          </p:cNvPr>
          <p:cNvSpPr/>
          <p:nvPr/>
        </p:nvSpPr>
        <p:spPr>
          <a:xfrm>
            <a:off x="-1040551" y="-2472694"/>
            <a:ext cx="14535000" cy="933069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27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7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189" y="797906"/>
            <a:ext cx="6720319" cy="772334"/>
          </a:xfrm>
        </p:spPr>
        <p:txBody>
          <a:bodyPr>
            <a:noAutofit/>
          </a:bodyPr>
          <a:lstStyle/>
          <a:p>
            <a:r>
              <a:rPr lang="es-ES" sz="2000" b="1" dirty="0">
                <a:latin typeface="Ubuntu" panose="020B0504030602030204" pitchFamily="34" charset="0"/>
              </a:rPr>
              <a:t>TENDENCIA EVOLUTIVA DE LA FUNCIÓN DE FITNESS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28</a:t>
            </a:fld>
            <a:endParaRPr lang="es-E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4A7E21-679A-8643-BAF1-23F85846F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08" y="2366232"/>
            <a:ext cx="3868375" cy="369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019A35D-341D-1EF5-72FE-EB776C4A8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233" y="2413034"/>
            <a:ext cx="3762375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73AE5D5-6DDF-0251-B6E4-98A3EF4CB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58" y="2366232"/>
            <a:ext cx="3762375" cy="360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7AA6BC07-650D-57DE-DDF4-2E3C79A5D992}"/>
              </a:ext>
            </a:extLst>
          </p:cNvPr>
          <p:cNvSpPr txBox="1">
            <a:spLocks/>
          </p:cNvSpPr>
          <p:nvPr/>
        </p:nvSpPr>
        <p:spPr>
          <a:xfrm>
            <a:off x="769032" y="1783586"/>
            <a:ext cx="816487" cy="7723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2000" b="1" dirty="0">
                <a:latin typeface="Ubuntu" panose="020B0504030602030204" pitchFamily="34" charset="0"/>
              </a:rPr>
              <a:t>BGA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78417AA-4187-8367-2331-B1E09135F933}"/>
              </a:ext>
            </a:extLst>
          </p:cNvPr>
          <p:cNvSpPr txBox="1">
            <a:spLocks/>
          </p:cNvSpPr>
          <p:nvPr/>
        </p:nvSpPr>
        <p:spPr>
          <a:xfrm>
            <a:off x="4509184" y="1783586"/>
            <a:ext cx="816487" cy="7723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2000" b="1" dirty="0">
                <a:latin typeface="Ubuntu" panose="020B0504030602030204" pitchFamily="34" charset="0"/>
              </a:rPr>
              <a:t>PSO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1A0A34A-9864-3797-7B3E-6AB60C902FBA}"/>
              </a:ext>
            </a:extLst>
          </p:cNvPr>
          <p:cNvSpPr txBox="1">
            <a:spLocks/>
          </p:cNvSpPr>
          <p:nvPr/>
        </p:nvSpPr>
        <p:spPr>
          <a:xfrm>
            <a:off x="8325104" y="1785358"/>
            <a:ext cx="1146067" cy="7723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2000" b="1" dirty="0">
                <a:latin typeface="Ubuntu" panose="020B0504030602030204" pitchFamily="34" charset="0"/>
              </a:rPr>
              <a:t>CRO-SL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26BBCDB-5020-E11D-97E1-77FB346C1491}"/>
              </a:ext>
            </a:extLst>
          </p:cNvPr>
          <p:cNvSpPr txBox="1">
            <a:spLocks/>
          </p:cNvSpPr>
          <p:nvPr/>
        </p:nvSpPr>
        <p:spPr>
          <a:xfrm>
            <a:off x="6642342" y="6130554"/>
            <a:ext cx="1588275" cy="7723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2000" dirty="0">
                <a:latin typeface="Ubuntu" panose="020B0504030602030204" pitchFamily="34" charset="0"/>
              </a:rPr>
              <a:t>20x20, real</a:t>
            </a:r>
          </a:p>
        </p:txBody>
      </p:sp>
    </p:spTree>
    <p:extLst>
      <p:ext uri="{BB962C8B-B14F-4D97-AF65-F5344CB8AC3E}">
        <p14:creationId xmlns:p14="http://schemas.microsoft.com/office/powerpoint/2010/main" val="20433539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974" y="797906"/>
            <a:ext cx="6616534" cy="772334"/>
          </a:xfrm>
        </p:spPr>
        <p:txBody>
          <a:bodyPr>
            <a:noAutofit/>
          </a:bodyPr>
          <a:lstStyle/>
          <a:p>
            <a:r>
              <a:rPr lang="es-ES" sz="2400" b="1" dirty="0">
                <a:latin typeface="Ubuntu" panose="020B0504030602030204" pitchFamily="34" charset="0"/>
              </a:rPr>
              <a:t>VALORES FUNCIÓN DE FITNESS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29</a:t>
            </a:fld>
            <a:endParaRPr lang="es-E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02BD152-76FB-5996-86B7-FE9D17ADCF5C}"/>
              </a:ext>
            </a:extLst>
          </p:cNvPr>
          <p:cNvGrpSpPr/>
          <p:nvPr/>
        </p:nvGrpSpPr>
        <p:grpSpPr>
          <a:xfrm>
            <a:off x="219547" y="1612725"/>
            <a:ext cx="11752905" cy="5077246"/>
            <a:chOff x="219547" y="1612725"/>
            <a:chExt cx="11752905" cy="50772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C82F13-14D8-50E0-8F4E-72AC97F319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859"/>
            <a:stretch/>
          </p:blipFill>
          <p:spPr bwMode="auto">
            <a:xfrm>
              <a:off x="3355431" y="4043492"/>
              <a:ext cx="4769845" cy="2646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4CEE4BA2-0AA7-11C2-B488-268C3709A8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2607" y="1612726"/>
              <a:ext cx="4769845" cy="2523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8F121205-BF34-F1D2-4E6E-3A9B70CAC4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730"/>
            <a:stretch/>
          </p:blipFill>
          <p:spPr bwMode="auto">
            <a:xfrm>
              <a:off x="219547" y="1612725"/>
              <a:ext cx="4595733" cy="2605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5F64A5C0-1367-91B6-C097-8DEDC7EDF248}"/>
              </a:ext>
            </a:extLst>
          </p:cNvPr>
          <p:cNvGrpSpPr/>
          <p:nvPr/>
        </p:nvGrpSpPr>
        <p:grpSpPr>
          <a:xfrm>
            <a:off x="2560252" y="2518174"/>
            <a:ext cx="9428869" cy="1525318"/>
            <a:chOff x="2560252" y="2518174"/>
            <a:chExt cx="9428869" cy="1525318"/>
          </a:xfrm>
        </p:grpSpPr>
        <p:sp>
          <p:nvSpPr>
            <p:cNvPr id="6" name="Flecha: hacia la izquierda 5">
              <a:extLst>
                <a:ext uri="{FF2B5EF4-FFF2-40B4-BE49-F238E27FC236}">
                  <a16:creationId xmlns:a16="http://schemas.microsoft.com/office/drawing/2014/main" id="{4BFA12AD-D387-6506-D2EF-ECF448BA8097}"/>
                </a:ext>
              </a:extLst>
            </p:cNvPr>
            <p:cNvSpPr/>
            <p:nvPr/>
          </p:nvSpPr>
          <p:spPr>
            <a:xfrm>
              <a:off x="2560252" y="2589575"/>
              <a:ext cx="391886" cy="12192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Flecha: hacia la izquierda 7">
              <a:extLst>
                <a:ext uri="{FF2B5EF4-FFF2-40B4-BE49-F238E27FC236}">
                  <a16:creationId xmlns:a16="http://schemas.microsoft.com/office/drawing/2014/main" id="{F4D13166-67DE-17CA-6401-C0176D04754C}"/>
                </a:ext>
              </a:extLst>
            </p:cNvPr>
            <p:cNvSpPr/>
            <p:nvPr/>
          </p:nvSpPr>
          <p:spPr>
            <a:xfrm>
              <a:off x="2560252" y="2793333"/>
              <a:ext cx="391886" cy="12192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Flecha: hacia la izquierda 8">
              <a:extLst>
                <a:ext uri="{FF2B5EF4-FFF2-40B4-BE49-F238E27FC236}">
                  <a16:creationId xmlns:a16="http://schemas.microsoft.com/office/drawing/2014/main" id="{D6E63784-F4F0-F845-BDA3-0B7D4097D08E}"/>
                </a:ext>
              </a:extLst>
            </p:cNvPr>
            <p:cNvSpPr/>
            <p:nvPr/>
          </p:nvSpPr>
          <p:spPr>
            <a:xfrm>
              <a:off x="2560252" y="3020582"/>
              <a:ext cx="391886" cy="12192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Flecha: hacia la izquierda 9">
              <a:extLst>
                <a:ext uri="{FF2B5EF4-FFF2-40B4-BE49-F238E27FC236}">
                  <a16:creationId xmlns:a16="http://schemas.microsoft.com/office/drawing/2014/main" id="{929DD0C9-CB25-32DD-0E8E-40B7F141824E}"/>
                </a:ext>
              </a:extLst>
            </p:cNvPr>
            <p:cNvSpPr/>
            <p:nvPr/>
          </p:nvSpPr>
          <p:spPr>
            <a:xfrm>
              <a:off x="2560252" y="3247831"/>
              <a:ext cx="391886" cy="12192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Flecha: hacia la izquierda 10">
              <a:extLst>
                <a:ext uri="{FF2B5EF4-FFF2-40B4-BE49-F238E27FC236}">
                  <a16:creationId xmlns:a16="http://schemas.microsoft.com/office/drawing/2014/main" id="{2D512769-4F23-E18E-4D65-CB4C6F472602}"/>
                </a:ext>
              </a:extLst>
            </p:cNvPr>
            <p:cNvSpPr/>
            <p:nvPr/>
          </p:nvSpPr>
          <p:spPr>
            <a:xfrm>
              <a:off x="2560252" y="3688345"/>
              <a:ext cx="391886" cy="12192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Flecha: hacia la izquierda 11">
              <a:extLst>
                <a:ext uri="{FF2B5EF4-FFF2-40B4-BE49-F238E27FC236}">
                  <a16:creationId xmlns:a16="http://schemas.microsoft.com/office/drawing/2014/main" id="{1AC48FBC-0998-AFE9-608E-C48F5E00280F}"/>
                </a:ext>
              </a:extLst>
            </p:cNvPr>
            <p:cNvSpPr/>
            <p:nvPr/>
          </p:nvSpPr>
          <p:spPr>
            <a:xfrm>
              <a:off x="2560252" y="3910096"/>
              <a:ext cx="391886" cy="12192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Flecha: hacia la izquierda 12">
              <a:extLst>
                <a:ext uri="{FF2B5EF4-FFF2-40B4-BE49-F238E27FC236}">
                  <a16:creationId xmlns:a16="http://schemas.microsoft.com/office/drawing/2014/main" id="{47FA878A-A85B-170F-3AE6-64DCB723B607}"/>
                </a:ext>
              </a:extLst>
            </p:cNvPr>
            <p:cNvSpPr/>
            <p:nvPr/>
          </p:nvSpPr>
          <p:spPr>
            <a:xfrm>
              <a:off x="4386671" y="3032693"/>
              <a:ext cx="391886" cy="12192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Flecha: hacia la izquierda 13">
              <a:extLst>
                <a:ext uri="{FF2B5EF4-FFF2-40B4-BE49-F238E27FC236}">
                  <a16:creationId xmlns:a16="http://schemas.microsoft.com/office/drawing/2014/main" id="{D5F08CA6-489E-0E2D-667B-2FCD8A5BA509}"/>
                </a:ext>
              </a:extLst>
            </p:cNvPr>
            <p:cNvSpPr/>
            <p:nvPr/>
          </p:nvSpPr>
          <p:spPr>
            <a:xfrm>
              <a:off x="4386671" y="3688345"/>
              <a:ext cx="391886" cy="12192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Flecha: hacia la izquierda 14">
              <a:extLst>
                <a:ext uri="{FF2B5EF4-FFF2-40B4-BE49-F238E27FC236}">
                  <a16:creationId xmlns:a16="http://schemas.microsoft.com/office/drawing/2014/main" id="{83E2A711-852A-B7CD-5B05-638C59117713}"/>
                </a:ext>
              </a:extLst>
            </p:cNvPr>
            <p:cNvSpPr/>
            <p:nvPr/>
          </p:nvSpPr>
          <p:spPr>
            <a:xfrm>
              <a:off x="9616897" y="3452812"/>
              <a:ext cx="391886" cy="12192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Flecha: hacia la izquierda 15">
              <a:extLst>
                <a:ext uri="{FF2B5EF4-FFF2-40B4-BE49-F238E27FC236}">
                  <a16:creationId xmlns:a16="http://schemas.microsoft.com/office/drawing/2014/main" id="{5158CBE4-88F2-E17A-BFCC-652E8864BFAA}"/>
                </a:ext>
              </a:extLst>
            </p:cNvPr>
            <p:cNvSpPr/>
            <p:nvPr/>
          </p:nvSpPr>
          <p:spPr>
            <a:xfrm>
              <a:off x="11580566" y="3921572"/>
              <a:ext cx="391886" cy="12192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Flecha: hacia la izquierda 16">
              <a:extLst>
                <a:ext uri="{FF2B5EF4-FFF2-40B4-BE49-F238E27FC236}">
                  <a16:creationId xmlns:a16="http://schemas.microsoft.com/office/drawing/2014/main" id="{A4ACF9C1-3932-32A2-480B-7BA9307420A0}"/>
                </a:ext>
              </a:extLst>
            </p:cNvPr>
            <p:cNvSpPr/>
            <p:nvPr/>
          </p:nvSpPr>
          <p:spPr>
            <a:xfrm>
              <a:off x="11580566" y="3452812"/>
              <a:ext cx="391886" cy="12192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Flecha: hacia la izquierda 17">
              <a:extLst>
                <a:ext uri="{FF2B5EF4-FFF2-40B4-BE49-F238E27FC236}">
                  <a16:creationId xmlns:a16="http://schemas.microsoft.com/office/drawing/2014/main" id="{75D0D2AD-896C-5379-272E-30D089BCC7D5}"/>
                </a:ext>
              </a:extLst>
            </p:cNvPr>
            <p:cNvSpPr/>
            <p:nvPr/>
          </p:nvSpPr>
          <p:spPr>
            <a:xfrm>
              <a:off x="11580566" y="3210828"/>
              <a:ext cx="391886" cy="12192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Flecha: hacia la izquierda 18">
              <a:extLst>
                <a:ext uri="{FF2B5EF4-FFF2-40B4-BE49-F238E27FC236}">
                  <a16:creationId xmlns:a16="http://schemas.microsoft.com/office/drawing/2014/main" id="{DFC52106-DE2A-9DFC-3F9F-DFA4D7CF5532}"/>
                </a:ext>
              </a:extLst>
            </p:cNvPr>
            <p:cNvSpPr/>
            <p:nvPr/>
          </p:nvSpPr>
          <p:spPr>
            <a:xfrm>
              <a:off x="11597235" y="2732373"/>
              <a:ext cx="391886" cy="12192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Flecha: hacia la izquierda 19">
              <a:extLst>
                <a:ext uri="{FF2B5EF4-FFF2-40B4-BE49-F238E27FC236}">
                  <a16:creationId xmlns:a16="http://schemas.microsoft.com/office/drawing/2014/main" id="{D770AEC5-5F59-7C2B-6FB8-07FBD051E360}"/>
                </a:ext>
              </a:extLst>
            </p:cNvPr>
            <p:cNvSpPr/>
            <p:nvPr/>
          </p:nvSpPr>
          <p:spPr>
            <a:xfrm>
              <a:off x="11588901" y="2518174"/>
              <a:ext cx="391886" cy="12192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51429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25D9C1DA-D7F2-DA88-8388-1F0A16FA32CF}"/>
              </a:ext>
            </a:extLst>
          </p:cNvPr>
          <p:cNvSpPr/>
          <p:nvPr/>
        </p:nvSpPr>
        <p:spPr>
          <a:xfrm>
            <a:off x="-1171500" y="2192653"/>
            <a:ext cx="14535000" cy="933069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DEF7007-3ADE-13F4-FF15-5AE04CC7A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988" y="253992"/>
            <a:ext cx="7384024" cy="185177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406A4EF-EDD9-EBC8-45DC-D6D25ED0947F}"/>
              </a:ext>
            </a:extLst>
          </p:cNvPr>
          <p:cNvSpPr txBox="1">
            <a:spLocks/>
          </p:cNvSpPr>
          <p:nvPr/>
        </p:nvSpPr>
        <p:spPr>
          <a:xfrm>
            <a:off x="2943030" y="3763831"/>
            <a:ext cx="6305939" cy="77233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b="1">
                <a:solidFill>
                  <a:schemeClr val="bg1"/>
                </a:solidFill>
                <a:latin typeface="Ubuntu" panose="020B0504030602030204" pitchFamily="34" charset="0"/>
              </a:rPr>
              <a:t>INTRODUCCIÓN</a:t>
            </a:r>
            <a:endParaRPr lang="es-ES" sz="6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719741F-878B-3596-CB40-79DD5BA5ABFE}"/>
              </a:ext>
            </a:extLst>
          </p:cNvPr>
          <p:cNvSpPr/>
          <p:nvPr/>
        </p:nvSpPr>
        <p:spPr>
          <a:xfrm>
            <a:off x="-1040551" y="-2472694"/>
            <a:ext cx="14535000" cy="933069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92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974" y="797906"/>
            <a:ext cx="6616534" cy="772334"/>
          </a:xfrm>
        </p:spPr>
        <p:txBody>
          <a:bodyPr>
            <a:noAutofit/>
          </a:bodyPr>
          <a:lstStyle/>
          <a:p>
            <a:r>
              <a:rPr lang="es-ES" sz="2400" b="1">
                <a:latin typeface="Ubuntu" panose="020B0504030602030204" pitchFamily="34" charset="0"/>
              </a:rPr>
              <a:t>SOLUCIONES CRUZADAS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30</a:t>
            </a:fld>
            <a:endParaRPr lang="es-ES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DA30043B-5DA1-48C8-4B6F-329D5D0D3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399" y="1643642"/>
            <a:ext cx="4288836" cy="469487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75CC9C-42E2-C01E-C922-CE285A9D1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776" y="2072368"/>
            <a:ext cx="3570611" cy="405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0B68DF3E-6F37-AAB0-9D59-13F52A116BC6}"/>
              </a:ext>
            </a:extLst>
          </p:cNvPr>
          <p:cNvSpPr/>
          <p:nvPr/>
        </p:nvSpPr>
        <p:spPr>
          <a:xfrm>
            <a:off x="5941036" y="3725158"/>
            <a:ext cx="1352939" cy="531845"/>
          </a:xfrm>
          <a:prstGeom prst="rightArrow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DA929F8-B7AF-BE25-B5D4-341984E17F7F}"/>
                  </a:ext>
                </a:extLst>
              </p:cNvPr>
              <p:cNvSpPr txBox="1"/>
              <p:nvPr/>
            </p:nvSpPr>
            <p:spPr>
              <a:xfrm>
                <a:off x="5941036" y="1643642"/>
                <a:ext cx="53974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=84⋅7=588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𝑒𝑥𝑝𝑒𝑟𝑖𝑚𝑒𝑛𝑡𝑜𝑠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6DA929F8-B7AF-BE25-B5D4-341984E17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036" y="1643642"/>
                <a:ext cx="5397440" cy="276999"/>
              </a:xfrm>
              <a:prstGeom prst="rect">
                <a:avLst/>
              </a:prstGeom>
              <a:blipFill>
                <a:blip r:embed="rId5"/>
                <a:stretch>
                  <a:fillRect l="-791" t="-4444" r="-1130" b="-355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10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974" y="797906"/>
            <a:ext cx="6616534" cy="772334"/>
          </a:xfrm>
        </p:spPr>
        <p:txBody>
          <a:bodyPr>
            <a:noAutofit/>
          </a:bodyPr>
          <a:lstStyle/>
          <a:p>
            <a:r>
              <a:rPr lang="es-ES" sz="2400" b="1">
                <a:latin typeface="Ubuntu" panose="020B0504030602030204" pitchFamily="34" charset="0"/>
              </a:rPr>
              <a:t>SOLUCIONES CRUZADAS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31</a:t>
            </a:fld>
            <a:endParaRPr lang="es-E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21CD47A-3CF7-E22A-E529-3B8AD96EB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240" y="1866496"/>
            <a:ext cx="5274697" cy="433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D1C3C49-47DC-F152-9262-7EBFE7272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9"/>
          <a:stretch/>
        </p:blipFill>
        <p:spPr bwMode="auto">
          <a:xfrm>
            <a:off x="419827" y="1932208"/>
            <a:ext cx="4590664" cy="227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5265266-2B1F-8A38-F231-1D91B88859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0"/>
          <a:stretch/>
        </p:blipFill>
        <p:spPr bwMode="auto">
          <a:xfrm>
            <a:off x="658830" y="4365991"/>
            <a:ext cx="4190008" cy="227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E2302F34-2CA7-7FD0-9925-A040C9F091B1}"/>
              </a:ext>
            </a:extLst>
          </p:cNvPr>
          <p:cNvSpPr txBox="1">
            <a:spLocks/>
          </p:cNvSpPr>
          <p:nvPr/>
        </p:nvSpPr>
        <p:spPr>
          <a:xfrm>
            <a:off x="658830" y="1489847"/>
            <a:ext cx="2420122" cy="7723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2000" b="1" dirty="0">
                <a:latin typeface="Ubuntu" panose="020B0504030602030204" pitchFamily="34" charset="0"/>
              </a:rPr>
              <a:t>Vientos sintéticos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C1BC3E4-FF9A-1FB4-1904-21B5B54C5775}"/>
              </a:ext>
            </a:extLst>
          </p:cNvPr>
          <p:cNvSpPr txBox="1">
            <a:spLocks/>
          </p:cNvSpPr>
          <p:nvPr/>
        </p:nvSpPr>
        <p:spPr>
          <a:xfrm>
            <a:off x="661075" y="3921393"/>
            <a:ext cx="2420122" cy="7723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2000" b="1" dirty="0">
                <a:latin typeface="Ubuntu" panose="020B0504030602030204" pitchFamily="34" charset="0"/>
              </a:rPr>
              <a:t>Vientos reales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B210C28A-B751-7D4D-6ACD-1CDA2F8F980A}"/>
              </a:ext>
            </a:extLst>
          </p:cNvPr>
          <p:cNvGrpSpPr/>
          <p:nvPr/>
        </p:nvGrpSpPr>
        <p:grpSpPr>
          <a:xfrm>
            <a:off x="6163354" y="2699300"/>
            <a:ext cx="426176" cy="3229728"/>
            <a:chOff x="6163354" y="2699300"/>
            <a:chExt cx="426176" cy="3229728"/>
          </a:xfrm>
        </p:grpSpPr>
        <p:sp>
          <p:nvSpPr>
            <p:cNvPr id="7" name="Flecha: hacia la izquierda 6">
              <a:extLst>
                <a:ext uri="{FF2B5EF4-FFF2-40B4-BE49-F238E27FC236}">
                  <a16:creationId xmlns:a16="http://schemas.microsoft.com/office/drawing/2014/main" id="{9A995CA8-8C17-0E44-BC73-CA3E76F6945B}"/>
                </a:ext>
              </a:extLst>
            </p:cNvPr>
            <p:cNvSpPr/>
            <p:nvPr/>
          </p:nvSpPr>
          <p:spPr>
            <a:xfrm rot="10800000">
              <a:off x="6163354" y="2699300"/>
              <a:ext cx="391886" cy="12192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Flecha: hacia la izquierda 7">
              <a:extLst>
                <a:ext uri="{FF2B5EF4-FFF2-40B4-BE49-F238E27FC236}">
                  <a16:creationId xmlns:a16="http://schemas.microsoft.com/office/drawing/2014/main" id="{F458A725-5DDC-6428-4080-339C79891581}"/>
                </a:ext>
              </a:extLst>
            </p:cNvPr>
            <p:cNvSpPr/>
            <p:nvPr/>
          </p:nvSpPr>
          <p:spPr>
            <a:xfrm rot="10800000">
              <a:off x="6163354" y="3293344"/>
              <a:ext cx="391886" cy="12192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Flecha: hacia la izquierda 8">
              <a:extLst>
                <a:ext uri="{FF2B5EF4-FFF2-40B4-BE49-F238E27FC236}">
                  <a16:creationId xmlns:a16="http://schemas.microsoft.com/office/drawing/2014/main" id="{A0690AA9-A31C-5817-F9F6-A56E70323B8C}"/>
                </a:ext>
              </a:extLst>
            </p:cNvPr>
            <p:cNvSpPr/>
            <p:nvPr/>
          </p:nvSpPr>
          <p:spPr>
            <a:xfrm rot="10800000">
              <a:off x="6163354" y="5260288"/>
              <a:ext cx="391886" cy="12192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Flecha: hacia la izquierda 9">
              <a:extLst>
                <a:ext uri="{FF2B5EF4-FFF2-40B4-BE49-F238E27FC236}">
                  <a16:creationId xmlns:a16="http://schemas.microsoft.com/office/drawing/2014/main" id="{4C0EE09D-B960-F7F6-37F8-A59E4606D5D3}"/>
                </a:ext>
              </a:extLst>
            </p:cNvPr>
            <p:cNvSpPr/>
            <p:nvPr/>
          </p:nvSpPr>
          <p:spPr>
            <a:xfrm rot="10800000">
              <a:off x="6197644" y="5807108"/>
              <a:ext cx="391886" cy="121920"/>
            </a:xfrm>
            <a:prstGeom prst="lef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8618542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723FDA-B333-0856-23ED-BC59DE5FC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8E8CB-E1A0-4BF8-838E-43BA3455F1E3}" type="datetime1">
              <a:rPr lang="es-ES" smtClean="0">
                <a:solidFill>
                  <a:schemeClr val="tx1"/>
                </a:solidFill>
              </a:rPr>
              <a:t>20/05/2023</a:t>
            </a:fld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25D9C1DA-D7F2-DA88-8388-1F0A16FA32CF}"/>
              </a:ext>
            </a:extLst>
          </p:cNvPr>
          <p:cNvSpPr/>
          <p:nvPr/>
        </p:nvSpPr>
        <p:spPr>
          <a:xfrm>
            <a:off x="-1171500" y="2192653"/>
            <a:ext cx="14535000" cy="933069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DEF7007-3ADE-13F4-FF15-5AE04CC7A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988" y="253992"/>
            <a:ext cx="7384024" cy="185177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406A4EF-EDD9-EBC8-45DC-D6D25ED0947F}"/>
              </a:ext>
            </a:extLst>
          </p:cNvPr>
          <p:cNvSpPr txBox="1">
            <a:spLocks/>
          </p:cNvSpPr>
          <p:nvPr/>
        </p:nvSpPr>
        <p:spPr>
          <a:xfrm>
            <a:off x="2943030" y="3763831"/>
            <a:ext cx="6305939" cy="77233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b="1">
                <a:solidFill>
                  <a:schemeClr val="bg1"/>
                </a:solidFill>
                <a:latin typeface="Ubuntu" panose="020B0504030602030204" pitchFamily="34" charset="0"/>
              </a:rPr>
              <a:t>CONCLUSIONES</a:t>
            </a:r>
            <a:endParaRPr lang="es-ES" sz="6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719741F-878B-3596-CB40-79DD5BA5ABFE}"/>
              </a:ext>
            </a:extLst>
          </p:cNvPr>
          <p:cNvSpPr/>
          <p:nvPr/>
        </p:nvSpPr>
        <p:spPr>
          <a:xfrm>
            <a:off x="-1040551" y="-2472694"/>
            <a:ext cx="14535000" cy="933069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688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7" grpId="0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974" y="797906"/>
            <a:ext cx="6616534" cy="772334"/>
          </a:xfrm>
        </p:spPr>
        <p:txBody>
          <a:bodyPr>
            <a:noAutofit/>
          </a:bodyPr>
          <a:lstStyle/>
          <a:p>
            <a:r>
              <a:rPr lang="es-ES" sz="2400" b="1">
                <a:latin typeface="Ubuntu" panose="020B0504030602030204" pitchFamily="34" charset="0"/>
              </a:rPr>
              <a:t>CONCLUSIONES MÁS RELEVANTES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23E08F-699A-0EC3-CD98-A7EEF2FD0D67}"/>
              </a:ext>
            </a:extLst>
          </p:cNvPr>
          <p:cNvSpPr txBox="1"/>
          <p:nvPr/>
        </p:nvSpPr>
        <p:spPr>
          <a:xfrm>
            <a:off x="1296333" y="1984311"/>
            <a:ext cx="9367935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CRO-SL </a:t>
            </a:r>
            <a:r>
              <a:rPr lang="es-ES" dirty="0"/>
              <a:t>obtiene </a:t>
            </a:r>
            <a:r>
              <a:rPr lang="es-ES" b="1" dirty="0"/>
              <a:t>mejores soluciones </a:t>
            </a:r>
            <a:r>
              <a:rPr lang="es-ES" dirty="0"/>
              <a:t>para distribuciones de </a:t>
            </a:r>
            <a:r>
              <a:rPr lang="es-ES" b="1" dirty="0"/>
              <a:t>50 turbinas</a:t>
            </a:r>
            <a:r>
              <a:rPr lang="es-ES" dirty="0"/>
              <a:t> en terrenos de proporciones </a:t>
            </a:r>
            <a:r>
              <a:rPr lang="es-ES" b="1" dirty="0"/>
              <a:t>50x50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BGA</a:t>
            </a:r>
            <a:r>
              <a:rPr lang="es-ES" dirty="0"/>
              <a:t> obtiene mejores soluciones para distribuciones de </a:t>
            </a:r>
            <a:r>
              <a:rPr lang="es-ES" b="1" dirty="0"/>
              <a:t>20</a:t>
            </a:r>
            <a:r>
              <a:rPr lang="es-ES" dirty="0"/>
              <a:t> </a:t>
            </a:r>
            <a:r>
              <a:rPr lang="es-ES" b="1" dirty="0"/>
              <a:t>turbinas</a:t>
            </a:r>
            <a:r>
              <a:rPr lang="es-ES" dirty="0"/>
              <a:t> en terrenos de proporciones </a:t>
            </a:r>
            <a:r>
              <a:rPr lang="es-ES" b="1" dirty="0"/>
              <a:t>20x20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PSO</a:t>
            </a:r>
            <a:r>
              <a:rPr lang="es-ES" dirty="0"/>
              <a:t> necesita un buen </a:t>
            </a:r>
            <a:r>
              <a:rPr lang="es-ES" b="1" dirty="0"/>
              <a:t>proceso de estudio y selección de </a:t>
            </a:r>
            <a:r>
              <a:rPr lang="es-ES" b="1" dirty="0" err="1"/>
              <a:t>hiperparámetros</a:t>
            </a:r>
            <a:r>
              <a:rPr lang="es-ES" b="1" dirty="0"/>
              <a:t> </a:t>
            </a:r>
            <a:r>
              <a:rPr lang="es-ES" dirty="0"/>
              <a:t>para obtener soluciones a la altura de los otros dos algoritmos utilizados.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Tanto el </a:t>
            </a:r>
            <a:r>
              <a:rPr lang="es-ES" b="1" dirty="0"/>
              <a:t>CRO-SL</a:t>
            </a:r>
            <a:r>
              <a:rPr lang="es-ES" dirty="0"/>
              <a:t> como el </a:t>
            </a:r>
            <a:r>
              <a:rPr lang="es-ES" b="1" dirty="0"/>
              <a:t>PSO</a:t>
            </a:r>
            <a:r>
              <a:rPr lang="es-ES" dirty="0"/>
              <a:t> necesitan </a:t>
            </a:r>
            <a:r>
              <a:rPr lang="es-ES" b="1" dirty="0"/>
              <a:t>tiempos de ejecución muy elevados</a:t>
            </a:r>
            <a:r>
              <a:rPr lang="es-ES" dirty="0"/>
              <a:t> en comparación con el BGA.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</a:t>
            </a:r>
            <a:r>
              <a:rPr lang="es-ES" b="1" dirty="0"/>
              <a:t>valores de energía</a:t>
            </a:r>
            <a:r>
              <a:rPr lang="es-ES" dirty="0"/>
              <a:t> generados </a:t>
            </a:r>
            <a:r>
              <a:rPr lang="es-ES" b="1" dirty="0"/>
              <a:t>fluctúan</a:t>
            </a:r>
            <a:r>
              <a:rPr lang="es-ES" dirty="0"/>
              <a:t> considerablemente </a:t>
            </a:r>
            <a:r>
              <a:rPr lang="es-ES" b="1" dirty="0"/>
              <a:t>en función del modelo de estela</a:t>
            </a:r>
            <a:r>
              <a:rPr lang="es-ES" dirty="0"/>
              <a:t> escogido, y éstos inciden mucho en la distribución generada por los distintos algoritmos.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El modelo de estela de </a:t>
            </a:r>
            <a:r>
              <a:rPr lang="es-ES" b="1" dirty="0"/>
              <a:t>Larsen</a:t>
            </a:r>
            <a:r>
              <a:rPr lang="es-ES" dirty="0"/>
              <a:t> es aquel con el que los </a:t>
            </a:r>
            <a:r>
              <a:rPr lang="es-ES" b="1" dirty="0"/>
              <a:t>algoritmos logran mejores soluciones</a:t>
            </a:r>
            <a:r>
              <a:rPr lang="es-ES" dirty="0"/>
              <a:t>, seguido del modelo de </a:t>
            </a:r>
            <a:r>
              <a:rPr lang="es-ES" dirty="0" err="1"/>
              <a:t>Frandsen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1367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974" y="797906"/>
            <a:ext cx="6616534" cy="772334"/>
          </a:xfrm>
        </p:spPr>
        <p:txBody>
          <a:bodyPr>
            <a:noAutofit/>
          </a:bodyPr>
          <a:lstStyle/>
          <a:p>
            <a:r>
              <a:rPr lang="es-ES" sz="1800" b="1" dirty="0">
                <a:latin typeface="Ubuntu" panose="020B0504030602030204" pitchFamily="34" charset="0"/>
              </a:rPr>
              <a:t>IMPACTO SOCIAL, ECONÓMICO Y MEDIOAMBIENTAL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34</a:t>
            </a:fld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E06CD6F-28C1-0B9B-009B-027CFE739DDE}"/>
              </a:ext>
            </a:extLst>
          </p:cNvPr>
          <p:cNvSpPr/>
          <p:nvPr/>
        </p:nvSpPr>
        <p:spPr>
          <a:xfrm>
            <a:off x="790755" y="1725516"/>
            <a:ext cx="2516568" cy="251656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/>
              <a:t>SOCIAL</a:t>
            </a:r>
            <a:endParaRPr lang="es-ES" sz="160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25E118-592F-4476-019A-56AEC7044D0E}"/>
              </a:ext>
            </a:extLst>
          </p:cNvPr>
          <p:cNvSpPr/>
          <p:nvPr/>
        </p:nvSpPr>
        <p:spPr>
          <a:xfrm>
            <a:off x="4837716" y="3543526"/>
            <a:ext cx="2516568" cy="251656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300"/>
              <a:t>ECONÓMICO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658D4D3-5D76-5ADD-3448-E3A7AFD12292}"/>
              </a:ext>
            </a:extLst>
          </p:cNvPr>
          <p:cNvSpPr/>
          <p:nvPr/>
        </p:nvSpPr>
        <p:spPr>
          <a:xfrm>
            <a:off x="8884677" y="1725516"/>
            <a:ext cx="2516568" cy="251656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/>
              <a:t>MEDIOAMBIENTAL</a:t>
            </a:r>
            <a:endParaRPr lang="es-ES" sz="2300"/>
          </a:p>
        </p:txBody>
      </p:sp>
    </p:spTree>
    <p:extLst>
      <p:ext uri="{BB962C8B-B14F-4D97-AF65-F5344CB8AC3E}">
        <p14:creationId xmlns:p14="http://schemas.microsoft.com/office/powerpoint/2010/main" val="3299088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974" y="797906"/>
            <a:ext cx="6616534" cy="772334"/>
          </a:xfrm>
        </p:spPr>
        <p:txBody>
          <a:bodyPr>
            <a:noAutofit/>
          </a:bodyPr>
          <a:lstStyle/>
          <a:p>
            <a:r>
              <a:rPr lang="es-ES" sz="2000" b="1">
                <a:latin typeface="Ubuntu" panose="020B0504030602030204" pitchFamily="34" charset="0"/>
              </a:rPr>
              <a:t>OBJETIVOS DE DESARROLLO SOSTENIBLE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35</a:t>
            </a:fld>
            <a:endParaRPr lang="es-E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EE930E-D829-D093-DD41-72C73A629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99" y="1790279"/>
            <a:ext cx="4625051" cy="484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DE497FC6-62E6-AD4C-3271-40201C7840FA}"/>
              </a:ext>
            </a:extLst>
          </p:cNvPr>
          <p:cNvSpPr/>
          <p:nvPr/>
        </p:nvSpPr>
        <p:spPr>
          <a:xfrm>
            <a:off x="6096000" y="1570240"/>
            <a:ext cx="2516568" cy="251656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/>
              <a:t>ODS 7: Garantizar el acceso a una energía asequible, segura, sostenible y moderna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B5CB129-FC46-9D2D-6B67-E7F70FE7B174}"/>
              </a:ext>
            </a:extLst>
          </p:cNvPr>
          <p:cNvSpPr/>
          <p:nvPr/>
        </p:nvSpPr>
        <p:spPr>
          <a:xfrm>
            <a:off x="8958531" y="1570240"/>
            <a:ext cx="2516568" cy="251656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/>
              <a:t>ODS 8: Promover el crecimiento económico inclusivo y sostenible, el empleo y el trabajo decente para todos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F41E1E2-FA61-7ACC-C488-D8510A1CF7C8}"/>
              </a:ext>
            </a:extLst>
          </p:cNvPr>
          <p:cNvSpPr/>
          <p:nvPr/>
        </p:nvSpPr>
        <p:spPr>
          <a:xfrm>
            <a:off x="7526957" y="3812697"/>
            <a:ext cx="2516568" cy="251656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/>
              <a:t>ODS 12: Garantizar modalidades de consumo y producción sostenibles</a:t>
            </a:r>
          </a:p>
        </p:txBody>
      </p:sp>
    </p:spTree>
    <p:extLst>
      <p:ext uri="{BB962C8B-B14F-4D97-AF65-F5344CB8AC3E}">
        <p14:creationId xmlns:p14="http://schemas.microsoft.com/office/powerpoint/2010/main" val="25591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974" y="797906"/>
            <a:ext cx="6616534" cy="772334"/>
          </a:xfrm>
        </p:spPr>
        <p:txBody>
          <a:bodyPr>
            <a:noAutofit/>
          </a:bodyPr>
          <a:lstStyle/>
          <a:p>
            <a:r>
              <a:rPr lang="es-ES" sz="2400" b="1" dirty="0">
                <a:latin typeface="Ubuntu" panose="020B0504030602030204" pitchFamily="34" charset="0"/>
              </a:rPr>
              <a:t>LÍNEAS DE INVESTIGACIÓN FUTURAS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36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23E08F-699A-0EC3-CD98-A7EEF2FD0D67}"/>
              </a:ext>
            </a:extLst>
          </p:cNvPr>
          <p:cNvSpPr txBox="1"/>
          <p:nvPr/>
        </p:nvSpPr>
        <p:spPr>
          <a:xfrm>
            <a:off x="1156996" y="1858510"/>
            <a:ext cx="93679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>
                <a:latin typeface="Ubuntu" panose="020B0504030602030204" pitchFamily="34" charset="0"/>
              </a:rPr>
              <a:t>Estudio y selección de </a:t>
            </a:r>
            <a:r>
              <a:rPr lang="es-ES" b="1" dirty="0" err="1">
                <a:latin typeface="Ubuntu" panose="020B0504030602030204" pitchFamily="34" charset="0"/>
              </a:rPr>
              <a:t>hiperparámetros</a:t>
            </a:r>
            <a:r>
              <a:rPr lang="es-ES" dirty="0">
                <a:latin typeface="Ubuntu" panose="020B0504030602030204" pitchFamily="34" charset="0"/>
              </a:rPr>
              <a:t> óptimos para la utilización del algoritmo </a:t>
            </a:r>
            <a:r>
              <a:rPr lang="es-ES" b="1" dirty="0">
                <a:latin typeface="Ubuntu" panose="020B0504030602030204" pitchFamily="34" charset="0"/>
              </a:rPr>
              <a:t>PSO</a:t>
            </a:r>
            <a:r>
              <a:rPr lang="es-ES" dirty="0">
                <a:latin typeface="Ubuntu" panose="020B0504030602030204" pitchFamily="34" charset="0"/>
              </a:rPr>
              <a:t> en problemas de colocación de turbinas.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Ubuntu" panose="020B0504030602030204" pitchFamily="34" charset="0"/>
              </a:rPr>
              <a:t>Establecimiento de </a:t>
            </a:r>
            <a:r>
              <a:rPr lang="es-ES" b="1" dirty="0">
                <a:latin typeface="Ubuntu" panose="020B0504030602030204" pitchFamily="34" charset="0"/>
              </a:rPr>
              <a:t>criterios y restricciones </a:t>
            </a:r>
            <a:r>
              <a:rPr lang="es-ES" dirty="0">
                <a:latin typeface="Ubuntu" panose="020B0504030602030204" pitchFamily="34" charset="0"/>
              </a:rPr>
              <a:t>que permitan utilizar otras herramientas de optimización como </a:t>
            </a:r>
            <a:r>
              <a:rPr lang="es-ES" b="1" dirty="0">
                <a:latin typeface="Ubuntu" panose="020B0504030602030204" pitchFamily="34" charset="0"/>
              </a:rPr>
              <a:t>planificadores</a:t>
            </a:r>
            <a:r>
              <a:rPr lang="es-ES" dirty="0">
                <a:latin typeface="Ubuntu" panose="020B0504030602030204" pitchFamily="34" charset="0"/>
              </a:rPr>
              <a:t> (PDDL, STRIPS…), algoritmos metaheurísticos </a:t>
            </a:r>
            <a:r>
              <a:rPr lang="es-ES" b="1" dirty="0">
                <a:latin typeface="Ubuntu" panose="020B0504030602030204" pitchFamily="34" charset="0"/>
              </a:rPr>
              <a:t>basados en trayectorias</a:t>
            </a:r>
            <a:r>
              <a:rPr lang="es-ES" dirty="0">
                <a:latin typeface="Ubuntu" panose="020B0504030602030204" pitchFamily="34" charset="0"/>
              </a:rPr>
              <a:t> u </a:t>
            </a:r>
            <a:r>
              <a:rPr lang="es-ES" b="1" dirty="0">
                <a:latin typeface="Ubuntu" panose="020B0504030602030204" pitchFamily="34" charset="0"/>
              </a:rPr>
              <a:t>optimización lineal</a:t>
            </a:r>
            <a:r>
              <a:rPr lang="es-ES" dirty="0">
                <a:latin typeface="Ubuntu" panose="020B050403060203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Ubuntu" panose="020B0504030602030204" pitchFamily="34" charset="0"/>
              </a:rPr>
              <a:t>Incorporar posibilidad de realizar optimización de turbinas en parques eólicos situados en zonas con </a:t>
            </a:r>
            <a:r>
              <a:rPr lang="es-ES" b="1" dirty="0">
                <a:latin typeface="Ubuntu" panose="020B0504030602030204" pitchFamily="34" charset="0"/>
              </a:rPr>
              <a:t>distintas elevaciones</a:t>
            </a:r>
            <a:r>
              <a:rPr lang="es-ES" dirty="0">
                <a:latin typeface="Ubuntu" panose="020B0504030602030204" pitchFamily="34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latin typeface="Ubuntu" panose="020B0504030602030204" pitchFamily="34" charset="0"/>
              </a:rPr>
              <a:t>Diseño o búsqueda de </a:t>
            </a:r>
            <a:r>
              <a:rPr lang="es-ES" b="1" dirty="0">
                <a:latin typeface="Ubuntu" panose="020B0504030602030204" pitchFamily="34" charset="0"/>
              </a:rPr>
              <a:t>nuevos modelos de estela </a:t>
            </a:r>
            <a:r>
              <a:rPr lang="es-ES" dirty="0">
                <a:latin typeface="Ubuntu" panose="020B0504030602030204" pitchFamily="34" charset="0"/>
              </a:rPr>
              <a:t>que mejoren los resultados de optimización de los algoritmos metaheurísticos utilizados (TFM).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latin typeface="Ubuntu" panose="020B05040306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>
                <a:latin typeface="Ubuntu" panose="020B0504030602030204" pitchFamily="34" charset="0"/>
              </a:rPr>
              <a:t>Aumentar</a:t>
            </a:r>
            <a:r>
              <a:rPr lang="es-ES" dirty="0">
                <a:latin typeface="Ubuntu" panose="020B0504030602030204" pitchFamily="34" charset="0"/>
              </a:rPr>
              <a:t> el número de </a:t>
            </a:r>
            <a:r>
              <a:rPr lang="es-ES" b="1" dirty="0">
                <a:latin typeface="Ubuntu" panose="020B0504030602030204" pitchFamily="34" charset="0"/>
              </a:rPr>
              <a:t>sustratos</a:t>
            </a:r>
            <a:r>
              <a:rPr lang="es-ES" dirty="0">
                <a:latin typeface="Ubuntu" panose="020B0504030602030204" pitchFamily="34" charset="0"/>
              </a:rPr>
              <a:t> del algoritmo </a:t>
            </a:r>
            <a:r>
              <a:rPr lang="es-ES" b="1" dirty="0">
                <a:latin typeface="Ubuntu" panose="020B0504030602030204" pitchFamily="34" charset="0"/>
              </a:rPr>
              <a:t>CRO-SL</a:t>
            </a:r>
            <a:r>
              <a:rPr lang="es-ES" dirty="0">
                <a:latin typeface="Ubuntu" panose="020B0504030602030204" pitchFamily="34" charset="0"/>
              </a:rPr>
              <a:t> (TFM).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Ubuntu" panose="020B05040306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3354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007" y="4947294"/>
            <a:ext cx="4939570" cy="772334"/>
          </a:xfrm>
        </p:spPr>
        <p:txBody>
          <a:bodyPr>
            <a:noAutofit/>
          </a:bodyPr>
          <a:lstStyle/>
          <a:p>
            <a:r>
              <a:rPr lang="es-ES" sz="1600" b="1" dirty="0">
                <a:latin typeface="Ubuntu" panose="020B0504030602030204" pitchFamily="34" charset="0"/>
                <a:hlinkClick r:id="rId3"/>
              </a:rPr>
              <a:t>https://gestion2.urjc.es/pdi/ver/antonio.romero</a:t>
            </a:r>
            <a:endParaRPr lang="es-ES" sz="1600" b="1" dirty="0">
              <a:latin typeface="Ubuntu" panose="020B050403060203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37</a:t>
            </a:fld>
            <a:endParaRPr lang="es-E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BA53735-8DE0-F3FE-0C6E-1C641854970F}"/>
              </a:ext>
            </a:extLst>
          </p:cNvPr>
          <p:cNvSpPr txBox="1">
            <a:spLocks/>
          </p:cNvSpPr>
          <p:nvPr/>
        </p:nvSpPr>
        <p:spPr>
          <a:xfrm>
            <a:off x="7007007" y="5501986"/>
            <a:ext cx="4939570" cy="7723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2400" b="1" dirty="0">
                <a:latin typeface="Ubuntu" panose="020B0504030602030204" pitchFamily="34" charset="0"/>
              </a:rPr>
              <a:t>e-mail: antonio.romero@urjc.es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2DFE60F-AF3D-46A0-22A5-D25380239273}"/>
              </a:ext>
            </a:extLst>
          </p:cNvPr>
          <p:cNvSpPr txBox="1">
            <a:spLocks/>
          </p:cNvSpPr>
          <p:nvPr/>
        </p:nvSpPr>
        <p:spPr>
          <a:xfrm>
            <a:off x="7007007" y="4530055"/>
            <a:ext cx="4939570" cy="554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2000" b="1" dirty="0">
                <a:latin typeface="Ubuntu" panose="020B0504030602030204" pitchFamily="34" charset="0"/>
                <a:hlinkClick r:id="rId4"/>
              </a:rPr>
              <a:t>https://orcid.org/0000-0001-5496-1331</a:t>
            </a:r>
            <a:endParaRPr lang="es-ES" sz="2000" b="1" dirty="0">
              <a:latin typeface="Ubuntu" panose="020B0504030602030204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92F5F24-B6C1-76E2-D253-8A05596B9EFE}"/>
              </a:ext>
            </a:extLst>
          </p:cNvPr>
          <p:cNvSpPr txBox="1">
            <a:spLocks/>
          </p:cNvSpPr>
          <p:nvPr/>
        </p:nvSpPr>
        <p:spPr>
          <a:xfrm>
            <a:off x="7007007" y="3777158"/>
            <a:ext cx="4939570" cy="7723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2400" b="1">
                <a:latin typeface="Ubuntu" panose="020B0504030602030204" pitchFamily="34" charset="0"/>
              </a:rPr>
              <a:t>Despacho B103, Biblioteca Campus Fuenlabrada</a:t>
            </a:r>
            <a:endParaRPr lang="es-ES" sz="2400" b="1" dirty="0">
              <a:latin typeface="Ubuntu" panose="020B0504030602030204" pitchFamily="34" charset="0"/>
            </a:endParaRPr>
          </a:p>
        </p:txBody>
      </p:sp>
      <p:pic>
        <p:nvPicPr>
          <p:cNvPr id="1026" name="Picture 2" descr="Acto de Graduación de la ESCET (Biología y Ciencias Experimentales) - Inicio">
            <a:extLst>
              <a:ext uri="{FF2B5EF4-FFF2-40B4-BE49-F238E27FC236}">
                <a16:creationId xmlns:a16="http://schemas.microsoft.com/office/drawing/2014/main" id="{C3255294-155A-00FC-4D93-A0684A1E6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5" r="32510"/>
          <a:stretch/>
        </p:blipFill>
        <p:spPr bwMode="auto">
          <a:xfrm>
            <a:off x="8046719" y="918889"/>
            <a:ext cx="2238103" cy="270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2B21502-1FCA-963D-4D62-CCD884A90C1E}"/>
              </a:ext>
            </a:extLst>
          </p:cNvPr>
          <p:cNvSpPr txBox="1"/>
          <p:nvPr/>
        </p:nvSpPr>
        <p:spPr>
          <a:xfrm>
            <a:off x="139337" y="5951154"/>
            <a:ext cx="59566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Se pueden descargar las diapositivas (.</a:t>
            </a:r>
            <a:r>
              <a:rPr lang="es-ES" dirty="0" err="1"/>
              <a:t>pptx</a:t>
            </a:r>
            <a:r>
              <a:rPr lang="es-ES" dirty="0"/>
              <a:t>) en:</a:t>
            </a:r>
          </a:p>
          <a:p>
            <a:r>
              <a:rPr lang="es-ES" dirty="0">
                <a:hlinkClick r:id="rId6"/>
              </a:rPr>
              <a:t>https://github.com/antoniojromero/docs/tfg/slides.pptx</a:t>
            </a:r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2F7CA8C-4481-443C-D647-71AE9E572B70}"/>
              </a:ext>
            </a:extLst>
          </p:cNvPr>
          <p:cNvSpPr txBox="1">
            <a:spLocks/>
          </p:cNvSpPr>
          <p:nvPr/>
        </p:nvSpPr>
        <p:spPr>
          <a:xfrm>
            <a:off x="340114" y="2041919"/>
            <a:ext cx="5555107" cy="1110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2400" dirty="0">
                <a:latin typeface="Ubuntu" panose="020B0504030602030204" pitchFamily="34" charset="0"/>
              </a:rPr>
              <a:t>Autor: A.J. Romero Barrera</a:t>
            </a:r>
          </a:p>
          <a:p>
            <a:r>
              <a:rPr lang="es-ES" sz="2400" dirty="0">
                <a:latin typeface="Ubuntu" panose="020B0504030602030204" pitchFamily="34" charset="0"/>
              </a:rPr>
              <a:t>Tutor: D. Casillas Pérez (URJC)</a:t>
            </a:r>
          </a:p>
          <a:p>
            <a:r>
              <a:rPr lang="es-ES" sz="2400" dirty="0">
                <a:latin typeface="Ubuntu" panose="020B0504030602030204" pitchFamily="34" charset="0"/>
              </a:rPr>
              <a:t>Cotutora: </a:t>
            </a:r>
            <a:r>
              <a:rPr lang="es-ES" sz="2400" dirty="0" err="1">
                <a:latin typeface="Ubuntu" panose="020B0504030602030204" pitchFamily="34" charset="0"/>
              </a:rPr>
              <a:t>L.Mª</a:t>
            </a:r>
            <a:r>
              <a:rPr lang="es-ES" sz="2400" dirty="0">
                <a:latin typeface="Ubuntu" panose="020B0504030602030204" pitchFamily="34" charset="0"/>
              </a:rPr>
              <a:t>. Bueno Cornejo (UAH)</a:t>
            </a:r>
          </a:p>
        </p:txBody>
      </p:sp>
    </p:spTree>
    <p:extLst>
      <p:ext uri="{BB962C8B-B14F-4D97-AF65-F5344CB8AC3E}">
        <p14:creationId xmlns:p14="http://schemas.microsoft.com/office/powerpoint/2010/main" val="404915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45B0F-1A14-9635-8DF4-B5D87B02A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569" y="763923"/>
            <a:ext cx="6305939" cy="772334"/>
          </a:xfrm>
        </p:spPr>
        <p:txBody>
          <a:bodyPr>
            <a:normAutofit/>
          </a:bodyPr>
          <a:lstStyle/>
          <a:p>
            <a:r>
              <a:rPr lang="es-ES" sz="3200" b="1">
                <a:latin typeface="Ubuntu" panose="020B0504030602030204" pitchFamily="34" charset="0"/>
              </a:rPr>
              <a:t>INTRODUCCIÓN</a:t>
            </a:r>
            <a:endParaRPr lang="es-ES" sz="4800" b="1">
              <a:latin typeface="Ubuntu" panose="020B0504030602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30F9A4-02C2-4903-BAC9-FB3589C93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943" y="1790544"/>
            <a:ext cx="3281045" cy="161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EE19AE-33E8-7EE7-9041-824BF60A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4450D-6240-48A2-8EB9-B5CEA5817BB8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B760D25-DFCB-B5DA-590C-EA5DB0B5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z="3200" smtClean="0">
                <a:latin typeface="Ubuntu" panose="020B0504030602030204" pitchFamily="34" charset="0"/>
              </a:rPr>
              <a:pPr/>
              <a:t>4</a:t>
            </a:fld>
            <a:endParaRPr lang="es-ES" sz="3200">
              <a:latin typeface="Ubuntu" panose="020B050403060203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3FBA5F5-1313-2C51-E91B-2B8BB6EE4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266" y="2004565"/>
            <a:ext cx="1530288" cy="130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 Tierra alcanza los 8.000 millones de habitantes: ¿a cuántas personas  puede albergar nuestro planeta? - BBC News Mundo">
            <a:extLst>
              <a:ext uri="{FF2B5EF4-FFF2-40B4-BE49-F238E27FC236}">
                <a16:creationId xmlns:a16="http://schemas.microsoft.com/office/drawing/2014/main" id="{CC1E1AB5-51A9-DD2D-5701-EBA7EB2D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66" y="2239754"/>
            <a:ext cx="4689646" cy="35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et zero coalition pledges to break silos to deliver energy goals - Power  Engineering International">
            <a:extLst>
              <a:ext uri="{FF2B5EF4-FFF2-40B4-BE49-F238E27FC236}">
                <a16:creationId xmlns:a16="http://schemas.microsoft.com/office/drawing/2014/main" id="{DA4057C8-CA18-6411-1ADB-C3FDD098A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912" y="3661228"/>
            <a:ext cx="3741377" cy="210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SAR Joint Undertaking | SESAR 3 JU joins Alliance for Zero-Emission  Aviation">
            <a:extLst>
              <a:ext uri="{FF2B5EF4-FFF2-40B4-BE49-F238E27FC236}">
                <a16:creationId xmlns:a16="http://schemas.microsoft.com/office/drawing/2014/main" id="{3C9CF523-BCA3-B874-AC18-0564D4AD3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087" y="3556041"/>
            <a:ext cx="3189687" cy="223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005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45B0F-1A14-9635-8DF4-B5D87B02A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569" y="763923"/>
            <a:ext cx="6305939" cy="772334"/>
          </a:xfrm>
        </p:spPr>
        <p:txBody>
          <a:bodyPr>
            <a:normAutofit/>
          </a:bodyPr>
          <a:lstStyle/>
          <a:p>
            <a:r>
              <a:rPr lang="es-ES" sz="3200" b="1" dirty="0">
                <a:latin typeface="Ubuntu" panose="020B0504030602030204" pitchFamily="34" charset="0"/>
              </a:rPr>
              <a:t>PROBLEMÁTICA</a:t>
            </a:r>
            <a:endParaRPr lang="es-ES" sz="4800" b="1" dirty="0">
              <a:latin typeface="Ubuntu" panose="020B050403060203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EE19AE-33E8-7EE7-9041-824BF60A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4450D-6240-48A2-8EB9-B5CEA5817BB8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B760D25-DFCB-B5DA-590C-EA5DB0B5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z="3200" smtClean="0">
                <a:latin typeface="Ubuntu" panose="020B0504030602030204" pitchFamily="34" charset="0"/>
              </a:rPr>
              <a:pPr/>
              <a:t>5</a:t>
            </a:fld>
            <a:endParaRPr lang="es-ES" sz="3200">
              <a:latin typeface="Ubuntu" panose="020B0504030602030204" pitchFamily="34" charset="0"/>
            </a:endParaRPr>
          </a:p>
        </p:txBody>
      </p:sp>
      <p:pic>
        <p:nvPicPr>
          <p:cNvPr id="7" name="Imagen 6" descr="Nubes en el cielo&#10;&#10;Descripción generada automáticamente">
            <a:extLst>
              <a:ext uri="{FF2B5EF4-FFF2-40B4-BE49-F238E27FC236}">
                <a16:creationId xmlns:a16="http://schemas.microsoft.com/office/drawing/2014/main" id="{F16469CA-71DE-B9DC-246A-B02FF5353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2"/>
          <a:stretch/>
        </p:blipFill>
        <p:spPr>
          <a:xfrm>
            <a:off x="855276" y="3953146"/>
            <a:ext cx="6177329" cy="271761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C6A1D23-16CA-4191-32D0-CD1DC1184641}"/>
              </a:ext>
            </a:extLst>
          </p:cNvPr>
          <p:cNvSpPr txBox="1"/>
          <p:nvPr/>
        </p:nvSpPr>
        <p:spPr>
          <a:xfrm>
            <a:off x="3028473" y="2886816"/>
            <a:ext cx="845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2000" b="1" dirty="0">
                <a:latin typeface="Ubuntu" panose="020B0504030602030204" pitchFamily="34" charset="0"/>
              </a:rPr>
              <a:t>¿Dónde posiciono cada uno de los aerogeneradores?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EA624A3-A3FC-E299-51D2-75F9F2B505DA}"/>
              </a:ext>
            </a:extLst>
          </p:cNvPr>
          <p:cNvSpPr txBox="1"/>
          <p:nvPr/>
        </p:nvSpPr>
        <p:spPr>
          <a:xfrm>
            <a:off x="2800346" y="3343351"/>
            <a:ext cx="86863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latin typeface="Ubuntu" panose="020B0504030602030204" pitchFamily="34" charset="0"/>
              </a:rPr>
              <a:t>¿Cómo simulo el funcionamiento aerodinámico de las turbinas eólicas?</a:t>
            </a:r>
            <a:endParaRPr lang="es-ES" sz="20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52863FB-AA70-92D4-5E25-66DC1E20F797}"/>
              </a:ext>
            </a:extLst>
          </p:cNvPr>
          <p:cNvSpPr txBox="1"/>
          <p:nvPr/>
        </p:nvSpPr>
        <p:spPr>
          <a:xfrm>
            <a:off x="2939970" y="2372153"/>
            <a:ext cx="85467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2000" b="1" dirty="0">
                <a:latin typeface="Ubuntu" panose="020B0504030602030204" pitchFamily="34" charset="0"/>
              </a:rPr>
              <a:t>¿Cómo obtengo mayores valores de energía generada?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C3F740F-5F84-C480-AE03-F45B0BCC15C4}"/>
              </a:ext>
            </a:extLst>
          </p:cNvPr>
          <p:cNvSpPr txBox="1"/>
          <p:nvPr/>
        </p:nvSpPr>
        <p:spPr>
          <a:xfrm>
            <a:off x="425656" y="1691013"/>
            <a:ext cx="10099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2400" b="1">
                <a:latin typeface="Ubuntu" panose="020B0504030602030204" pitchFamily="34" charset="0"/>
              </a:rPr>
              <a:t>Quiero mejorar el funcionamiento y eficiencia de un parque eólico…</a:t>
            </a:r>
            <a:endParaRPr lang="es-ES" sz="2400" b="1" dirty="0">
              <a:latin typeface="Ubuntu" panose="020B0504030602030204" pitchFamily="34" charset="0"/>
            </a:endParaRPr>
          </a:p>
        </p:txBody>
      </p:sp>
      <p:pic>
        <p:nvPicPr>
          <p:cNvPr id="1026" name="Picture 2" descr="Espectacular transporte por carretera de una pala eólica gigante">
            <a:extLst>
              <a:ext uri="{FF2B5EF4-FFF2-40B4-BE49-F238E27FC236}">
                <a16:creationId xmlns:a16="http://schemas.microsoft.com/office/drawing/2014/main" id="{FF6E438C-FA96-2175-AB69-0EF46F1F5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2" t="24640" r="12545" b="6909"/>
          <a:stretch/>
        </p:blipFill>
        <p:spPr bwMode="auto">
          <a:xfrm>
            <a:off x="948004" y="3971331"/>
            <a:ext cx="5365537" cy="271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Wind Turbine CFD Analysis - YouTube">
            <a:extLst>
              <a:ext uri="{FF2B5EF4-FFF2-40B4-BE49-F238E27FC236}">
                <a16:creationId xmlns:a16="http://schemas.microsoft.com/office/drawing/2014/main" id="{710D1799-74A2-0C84-4AB0-7094A6D17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04" y="3878474"/>
            <a:ext cx="4917522" cy="279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96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45B0F-1A14-9635-8DF4-B5D87B02A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568" y="769625"/>
            <a:ext cx="6305939" cy="772334"/>
          </a:xfrm>
        </p:spPr>
        <p:txBody>
          <a:bodyPr>
            <a:noAutofit/>
          </a:bodyPr>
          <a:lstStyle/>
          <a:p>
            <a:r>
              <a:rPr lang="es-ES" sz="2800" b="1">
                <a:latin typeface="Ubuntu" panose="020B0504030602030204" pitchFamily="34" charset="0"/>
              </a:rPr>
              <a:t>SELECCIÓN DE METODOLOGÍA</a:t>
            </a:r>
            <a:endParaRPr lang="es-ES" sz="2800" b="1" dirty="0">
              <a:latin typeface="Ubuntu" panose="020B050403060203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EE19AE-33E8-7EE7-9041-824BF60A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4450D-6240-48A2-8EB9-B5CEA5817BB8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B760D25-DFCB-B5DA-590C-EA5DB0B5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z="3200" smtClean="0">
                <a:latin typeface="Ubuntu" panose="020B0504030602030204" pitchFamily="34" charset="0"/>
              </a:rPr>
              <a:pPr/>
              <a:t>6</a:t>
            </a:fld>
            <a:endParaRPr lang="es-ES" sz="3200">
              <a:latin typeface="Ubuntu" panose="020B05040306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ítulo 1">
                <a:extLst>
                  <a:ext uri="{FF2B5EF4-FFF2-40B4-BE49-F238E27FC236}">
                    <a16:creationId xmlns:a16="http://schemas.microsoft.com/office/drawing/2014/main" id="{2953F61E-F1C8-2908-152B-0AFCD8045C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22075" y="2748396"/>
                <a:ext cx="6305939" cy="77233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200" b="1" i="1" smtClean="0">
                          <a:latin typeface="Cambria Math" panose="02040503050406030204" pitchFamily="18" charset="0"/>
                        </a:rPr>
                        <m:t>𝒏𝑪𝒓</m:t>
                      </m:r>
                      <m:r>
                        <a:rPr lang="es-E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200" b="1" i="1" smtClean="0">
                              <a:latin typeface="Cambria Math" panose="02040503050406030204" pitchFamily="18" charset="0"/>
                            </a:rPr>
                            <m:t>𝟒𝟎𝟎</m:t>
                          </m:r>
                          <m:r>
                            <a:rPr lang="es-ES" sz="2200" b="1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s-ES" sz="2200" b="1" i="1" smtClean="0">
                              <a:latin typeface="Cambria Math" panose="02040503050406030204" pitchFamily="18" charset="0"/>
                            </a:rPr>
                            <m:t>𝟐𝟎</m:t>
                          </m:r>
                          <m:r>
                            <a:rPr lang="es-ES" sz="2200" b="1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s-ES" sz="2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200" b="1" i="1">
                                  <a:latin typeface="Cambria Math" panose="02040503050406030204" pitchFamily="18" charset="0"/>
                                </a:rPr>
                                <m:t>𝟒𝟎𝟎</m:t>
                              </m:r>
                              <m:r>
                                <a:rPr lang="es-E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sz="2200" b="1" i="1"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</m:d>
                          <m:r>
                            <a:rPr lang="es-ES" sz="2200" b="1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s-ES" sz="2200" b="1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" sz="22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s-ES" sz="2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200" b="1" i="1">
                          <a:latin typeface="Cambria Math" panose="02040503050406030204" pitchFamily="18" charset="0"/>
                        </a:rPr>
                        <m:t>𝟕𝟖𝟖𝟒</m:t>
                      </m:r>
                      <m:r>
                        <a:rPr lang="es-ES" sz="2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s-ES" sz="2200" b="1" i="1" smtClean="0"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s-E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s-ES" sz="2200" b="1" i="1">
                              <a:latin typeface="Cambria Math" panose="02040503050406030204" pitchFamily="18" charset="0"/>
                            </a:rPr>
                            <m:t>𝟑𝟑</m:t>
                          </m:r>
                        </m:sup>
                      </m:sSup>
                      <m:r>
                        <a:rPr lang="es-ES" sz="2200" b="1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s-ES" sz="2200" b="1" dirty="0">
                  <a:latin typeface="Ubuntu" panose="020B0504030602030204" pitchFamily="34" charset="0"/>
                </a:endParaRPr>
              </a:p>
            </p:txBody>
          </p:sp>
        </mc:Choice>
        <mc:Fallback xmlns="">
          <p:sp>
            <p:nvSpPr>
              <p:cNvPr id="10" name="Título 1">
                <a:extLst>
                  <a:ext uri="{FF2B5EF4-FFF2-40B4-BE49-F238E27FC236}">
                    <a16:creationId xmlns:a16="http://schemas.microsoft.com/office/drawing/2014/main" id="{2953F61E-F1C8-2908-152B-0AFCD8045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075" y="2748396"/>
                <a:ext cx="6305939" cy="7723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>
            <a:extLst>
              <a:ext uri="{FF2B5EF4-FFF2-40B4-BE49-F238E27FC236}">
                <a16:creationId xmlns:a16="http://schemas.microsoft.com/office/drawing/2014/main" id="{D5D34F90-63DD-C1ED-C1DD-6E19FFBB1C42}"/>
              </a:ext>
            </a:extLst>
          </p:cNvPr>
          <p:cNvSpPr txBox="1">
            <a:spLocks/>
          </p:cNvSpPr>
          <p:nvPr/>
        </p:nvSpPr>
        <p:spPr>
          <a:xfrm>
            <a:off x="2581263" y="1979374"/>
            <a:ext cx="7519524" cy="45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1800" b="1" dirty="0">
                <a:latin typeface="Ubuntu" panose="020B0504030602030204" pitchFamily="34" charset="0"/>
              </a:rPr>
              <a:t>Número total de posibles combinaciones de turbinas (soluciones)</a:t>
            </a: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5CE9A0C2-97AC-2EAD-DDC2-368BA83161C0}"/>
              </a:ext>
            </a:extLst>
          </p:cNvPr>
          <p:cNvSpPr/>
          <p:nvPr/>
        </p:nvSpPr>
        <p:spPr>
          <a:xfrm rot="5400000">
            <a:off x="5363553" y="4031623"/>
            <a:ext cx="1108776" cy="531845"/>
          </a:xfrm>
          <a:prstGeom prst="rightArrow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ECC1441-266C-4A84-08A4-217407EF0662}"/>
              </a:ext>
            </a:extLst>
          </p:cNvPr>
          <p:cNvSpPr txBox="1">
            <a:spLocks/>
          </p:cNvSpPr>
          <p:nvPr/>
        </p:nvSpPr>
        <p:spPr>
          <a:xfrm>
            <a:off x="3686015" y="4896882"/>
            <a:ext cx="4463852" cy="45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2000" b="1" dirty="0">
                <a:latin typeface="Ubuntu" panose="020B0504030602030204" pitchFamily="34" charset="0"/>
              </a:rPr>
              <a:t>ESPACIO DE BÚSQUEDA </a:t>
            </a:r>
          </a:p>
          <a:p>
            <a:pPr algn="ctr"/>
            <a:r>
              <a:rPr lang="es-ES" sz="2000" b="1" dirty="0">
                <a:latin typeface="Ubuntu" panose="020B0504030602030204" pitchFamily="34" charset="0"/>
              </a:rPr>
              <a:t>(QUASI)-INFINITO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ítulo 1">
                <a:extLst>
                  <a:ext uri="{FF2B5EF4-FFF2-40B4-BE49-F238E27FC236}">
                    <a16:creationId xmlns:a16="http://schemas.microsoft.com/office/drawing/2014/main" id="{0E41FBEE-7EC1-C160-7EB0-19A1FDCBFF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27401" y="2777659"/>
                <a:ext cx="6305939" cy="77233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Gill Sans MT" panose="020B0502020104020203" pitchFamily="34" charset="0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200" b="1" i="1" smtClean="0">
                          <a:latin typeface="Cambria Math" panose="02040503050406030204" pitchFamily="18" charset="0"/>
                        </a:rPr>
                        <m:t>𝒏𝑪𝒓</m:t>
                      </m:r>
                      <m:r>
                        <a:rPr lang="es-E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200" b="1" i="1" smtClean="0">
                              <a:latin typeface="Cambria Math" panose="02040503050406030204" pitchFamily="18" charset="0"/>
                            </a:rPr>
                            <m:t>𝟐𝟓𝟎𝟎</m:t>
                          </m:r>
                          <m:r>
                            <a:rPr lang="es-ES" sz="2200" b="1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s-ES" sz="2200" b="1" i="1" smtClean="0">
                              <a:latin typeface="Cambria Math" panose="02040503050406030204" pitchFamily="18" charset="0"/>
                            </a:rPr>
                            <m:t>𝟓𝟎</m:t>
                          </m:r>
                          <m:r>
                            <a:rPr lang="es-ES" sz="2200" b="1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s-ES" sz="2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200" b="1" i="1">
                                  <a:latin typeface="Cambria Math" panose="02040503050406030204" pitchFamily="18" charset="0"/>
                                </a:rPr>
                                <m:t>𝟐𝟓𝟎𝟎</m:t>
                              </m:r>
                              <m:r>
                                <a:rPr lang="es-ES" sz="2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sz="2200" b="1" i="1">
                                  <a:latin typeface="Cambria Math" panose="02040503050406030204" pitchFamily="18" charset="0"/>
                                </a:rPr>
                                <m:t>𝟓𝟎</m:t>
                              </m:r>
                            </m:e>
                          </m:d>
                          <m:r>
                            <a:rPr lang="es-ES" sz="2200" b="1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s-ES" sz="2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2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ES" sz="2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ES" sz="2200" b="1" i="1">
                          <a:latin typeface="Cambria Math" panose="02040503050406030204" pitchFamily="18" charset="0"/>
                        </a:rPr>
                        <m:t>𝟓𝟖𝟑𝟖</m:t>
                      </m:r>
                      <m:r>
                        <a:rPr lang="es-ES" sz="2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s-ES" sz="2200" b="1" i="1" smtClean="0"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s-ES" sz="2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s-ES" sz="2200" b="1" i="1">
                              <a:latin typeface="Cambria Math" panose="02040503050406030204" pitchFamily="18" charset="0"/>
                            </a:rPr>
                            <m:t>𝟏𝟎𝟓</m:t>
                          </m:r>
                        </m:sup>
                      </m:sSup>
                      <m:r>
                        <a:rPr lang="es-ES" sz="2200" b="1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s-ES" sz="2200" b="1" dirty="0">
                  <a:latin typeface="Ubuntu" panose="020B0504030602030204" pitchFamily="34" charset="0"/>
                </a:endParaRPr>
              </a:p>
            </p:txBody>
          </p:sp>
        </mc:Choice>
        <mc:Fallback xmlns="">
          <p:sp>
            <p:nvSpPr>
              <p:cNvPr id="3" name="Título 1">
                <a:extLst>
                  <a:ext uri="{FF2B5EF4-FFF2-40B4-BE49-F238E27FC236}">
                    <a16:creationId xmlns:a16="http://schemas.microsoft.com/office/drawing/2014/main" id="{0E41FBEE-7EC1-C160-7EB0-19A1FDCB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401" y="2777659"/>
                <a:ext cx="6305939" cy="7723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>
            <a:extLst>
              <a:ext uri="{FF2B5EF4-FFF2-40B4-BE49-F238E27FC236}">
                <a16:creationId xmlns:a16="http://schemas.microsoft.com/office/drawing/2014/main" id="{D2E332CD-7BC6-8774-C50F-AA7E2D25055B}"/>
              </a:ext>
            </a:extLst>
          </p:cNvPr>
          <p:cNvSpPr txBox="1">
            <a:spLocks/>
          </p:cNvSpPr>
          <p:nvPr/>
        </p:nvSpPr>
        <p:spPr>
          <a:xfrm>
            <a:off x="734221" y="3582408"/>
            <a:ext cx="4703457" cy="45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1800" b="1" dirty="0">
                <a:latin typeface="Ubuntu" panose="020B0504030602030204" pitchFamily="34" charset="0"/>
              </a:rPr>
              <a:t>Configuración de 20x20 con 20 turbinas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524D056-5660-6B20-32ED-9560A9D95702}"/>
              </a:ext>
            </a:extLst>
          </p:cNvPr>
          <p:cNvSpPr txBox="1">
            <a:spLocks/>
          </p:cNvSpPr>
          <p:nvPr/>
        </p:nvSpPr>
        <p:spPr>
          <a:xfrm>
            <a:off x="6771642" y="3566030"/>
            <a:ext cx="4703457" cy="45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1800" b="1" dirty="0">
                <a:latin typeface="Ubuntu" panose="020B0504030602030204" pitchFamily="34" charset="0"/>
              </a:rPr>
              <a:t>Configuración de 50x50 con 50 turbinas</a:t>
            </a:r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69A6C2D8-5F20-BC29-2D2F-2DCD5537ADE0}"/>
              </a:ext>
            </a:extLst>
          </p:cNvPr>
          <p:cNvSpPr/>
          <p:nvPr/>
        </p:nvSpPr>
        <p:spPr>
          <a:xfrm>
            <a:off x="8166887" y="4955409"/>
            <a:ext cx="701961" cy="336709"/>
          </a:xfrm>
          <a:prstGeom prst="rightArrow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0423C5B-4651-9E43-6176-E6B731E662ED}"/>
              </a:ext>
            </a:extLst>
          </p:cNvPr>
          <p:cNvSpPr txBox="1">
            <a:spLocks/>
          </p:cNvSpPr>
          <p:nvPr/>
        </p:nvSpPr>
        <p:spPr>
          <a:xfrm>
            <a:off x="8940536" y="4661170"/>
            <a:ext cx="2748903" cy="9251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2000" b="1" dirty="0">
                <a:latin typeface="Ubuntu" panose="020B0504030602030204" pitchFamily="34" charset="0"/>
              </a:rPr>
              <a:t>-Fuerza bruta.</a:t>
            </a:r>
          </a:p>
          <a:p>
            <a:r>
              <a:rPr lang="es-ES" sz="2000" b="1" dirty="0">
                <a:latin typeface="Ubuntu" panose="020B0504030602030204" pitchFamily="34" charset="0"/>
              </a:rPr>
              <a:t>-Optimización lineal.</a:t>
            </a:r>
          </a:p>
          <a:p>
            <a:r>
              <a:rPr lang="es-ES" sz="2000" b="1" dirty="0">
                <a:latin typeface="Ubuntu" panose="020B0504030602030204" pitchFamily="34" charset="0"/>
              </a:rPr>
              <a:t>-Planificadores.</a:t>
            </a:r>
          </a:p>
        </p:txBody>
      </p:sp>
      <p:sp>
        <p:nvSpPr>
          <p:cNvPr id="11" name="Signo de multiplicación 10">
            <a:extLst>
              <a:ext uri="{FF2B5EF4-FFF2-40B4-BE49-F238E27FC236}">
                <a16:creationId xmlns:a16="http://schemas.microsoft.com/office/drawing/2014/main" id="{594F3D35-500C-CBF7-A9DA-EE5B5886D321}"/>
              </a:ext>
            </a:extLst>
          </p:cNvPr>
          <p:cNvSpPr/>
          <p:nvPr/>
        </p:nvSpPr>
        <p:spPr>
          <a:xfrm>
            <a:off x="8566436" y="4029926"/>
            <a:ext cx="2908663" cy="2201786"/>
          </a:xfrm>
          <a:prstGeom prst="mathMultiply">
            <a:avLst>
              <a:gd name="adj1" fmla="val 6181"/>
            </a:avLst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935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 animBg="1"/>
      <p:bldP spid="15" grpId="0"/>
      <p:bldP spid="3" grpId="0"/>
      <p:bldP spid="6" grpId="0"/>
      <p:bldP spid="7" grpId="0"/>
      <p:bldP spid="8" grpId="0" animBg="1"/>
      <p:bldP spid="9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45B0F-1A14-9635-8DF4-B5D87B02A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568" y="769625"/>
            <a:ext cx="6305939" cy="772334"/>
          </a:xfrm>
        </p:spPr>
        <p:txBody>
          <a:bodyPr>
            <a:noAutofit/>
          </a:bodyPr>
          <a:lstStyle/>
          <a:p>
            <a:r>
              <a:rPr lang="es-ES" sz="2800" b="1">
                <a:latin typeface="Ubuntu" panose="020B0504030602030204" pitchFamily="34" charset="0"/>
              </a:rPr>
              <a:t>SELECCIÓN DE METODOLOGÍA</a:t>
            </a:r>
            <a:endParaRPr lang="es-ES" sz="2800" b="1" dirty="0">
              <a:latin typeface="Ubuntu" panose="020B0504030602030204" pitchFamily="34" charset="0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EE19AE-33E8-7EE7-9041-824BF60A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4450D-6240-48A2-8EB9-B5CEA5817BB8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B760D25-DFCB-B5DA-590C-EA5DB0B5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z="3200" smtClean="0">
                <a:latin typeface="Ubuntu" panose="020B0504030602030204" pitchFamily="34" charset="0"/>
              </a:rPr>
              <a:pPr/>
              <a:t>7</a:t>
            </a:fld>
            <a:endParaRPr lang="es-ES" sz="3200">
              <a:latin typeface="Ubuntu" panose="020B0504030602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C16300F-DDE7-F390-2E2F-7C0A888FBF63}"/>
              </a:ext>
            </a:extLst>
          </p:cNvPr>
          <p:cNvSpPr txBox="1"/>
          <p:nvPr/>
        </p:nvSpPr>
        <p:spPr>
          <a:xfrm>
            <a:off x="344678" y="4746427"/>
            <a:ext cx="473225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latin typeface="Ubuntu" panose="020B0504030602030204" pitchFamily="34" charset="0"/>
              </a:rPr>
              <a:t>Características y propiedades: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>
                <a:latin typeface="Ubuntu" panose="020B0504030602030204" pitchFamily="34" charset="0"/>
              </a:rPr>
              <a:t>Uso recomendado en problemas de optimización complejos que requieren gran magnitud de datos y operaciones.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>
                <a:latin typeface="Ubuntu" panose="020B0504030602030204" pitchFamily="34" charset="0"/>
              </a:rPr>
              <a:t>Basadas en los sucesos observados en los procesos de la naturaleza.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>
                <a:latin typeface="Ubuntu" panose="020B0504030602030204" pitchFamily="34" charset="0"/>
              </a:rPr>
              <a:t>No encuentran la mejor solución, pero sí una solución muy próxima a ella en tiempos asumibles.</a:t>
            </a:r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A854189-8FC7-816E-4E35-3C10DEDDA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78" y="2205760"/>
            <a:ext cx="4697201" cy="2540667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D35E04F-4B58-3083-C652-4130B4355C9A}"/>
              </a:ext>
            </a:extLst>
          </p:cNvPr>
          <p:cNvSpPr txBox="1">
            <a:spLocks/>
          </p:cNvSpPr>
          <p:nvPr/>
        </p:nvSpPr>
        <p:spPr>
          <a:xfrm>
            <a:off x="290637" y="1752000"/>
            <a:ext cx="3692780" cy="45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1800" b="1" dirty="0">
                <a:latin typeface="Ubuntu" panose="020B0504030602030204" pitchFamily="34" charset="0"/>
              </a:rPr>
              <a:t>Algoritmos metaheurísticos</a:t>
            </a:r>
          </a:p>
        </p:txBody>
      </p:sp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0D7A71B1-5CD6-7DDA-CB28-D5681B36E31C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2077909"/>
          <a:ext cx="5813571" cy="422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857">
                  <a:extLst>
                    <a:ext uri="{9D8B030D-6E8A-4147-A177-3AD203B41FA5}">
                      <a16:colId xmlns:a16="http://schemas.microsoft.com/office/drawing/2014/main" val="1717850250"/>
                    </a:ext>
                  </a:extLst>
                </a:gridCol>
                <a:gridCol w="1937857">
                  <a:extLst>
                    <a:ext uri="{9D8B030D-6E8A-4147-A177-3AD203B41FA5}">
                      <a16:colId xmlns:a16="http://schemas.microsoft.com/office/drawing/2014/main" val="1522794665"/>
                    </a:ext>
                  </a:extLst>
                </a:gridCol>
                <a:gridCol w="1937857">
                  <a:extLst>
                    <a:ext uri="{9D8B030D-6E8A-4147-A177-3AD203B41FA5}">
                      <a16:colId xmlns:a16="http://schemas.microsoft.com/office/drawing/2014/main" val="1864495758"/>
                    </a:ext>
                  </a:extLst>
                </a:gridCol>
              </a:tblGrid>
              <a:tr h="425900">
                <a:tc>
                  <a:txBody>
                    <a:bodyPr/>
                    <a:lstStyle/>
                    <a:p>
                      <a:pPr algn="l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Parámetros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CFD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Modelos de estela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301469"/>
                  </a:ext>
                </a:extLst>
              </a:tr>
              <a:tr h="497050"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Precisión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Alta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Media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622722"/>
                  </a:ext>
                </a:extLst>
              </a:tr>
              <a:tr h="497050"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Tiempo de ejecución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Muy elevado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Bajo (&lt;1 </a:t>
                      </a:r>
                      <a:r>
                        <a:rPr lang="es-ES" sz="1600" dirty="0" err="1">
                          <a:solidFill>
                            <a:schemeClr val="tx1"/>
                          </a:solidFill>
                        </a:rPr>
                        <a:t>seg</a:t>
                      </a:r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327053"/>
                  </a:ext>
                </a:extLst>
              </a:tr>
              <a:tr h="497050"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Capacidad de automatización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Baja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Alta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816241"/>
                  </a:ext>
                </a:extLst>
              </a:tr>
              <a:tr h="497050"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Necesidad de preprocesamiento de datos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Diseño CAD, mallado, cálculos de y+…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Coordenadas de turbinas sobre un plano.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816879"/>
                  </a:ext>
                </a:extLst>
              </a:tr>
              <a:tr h="497050"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Equipamiento informático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Componentes de alta calidad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Estándar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302099"/>
                  </a:ext>
                </a:extLst>
              </a:tr>
              <a:tr h="497050"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Simplicidad jerárquica de programas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Necesidad de sincronizar varias herramientas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solidFill>
                            <a:schemeClr val="tx1"/>
                          </a:solidFill>
                        </a:rPr>
                        <a:t>Se puede implementar en una única herramienta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711924"/>
                  </a:ext>
                </a:extLst>
              </a:tr>
            </a:tbl>
          </a:graphicData>
        </a:graphic>
      </p:graphicFrame>
      <p:sp>
        <p:nvSpPr>
          <p:cNvPr id="9" name="Título 1">
            <a:extLst>
              <a:ext uri="{FF2B5EF4-FFF2-40B4-BE49-F238E27FC236}">
                <a16:creationId xmlns:a16="http://schemas.microsoft.com/office/drawing/2014/main" id="{D09842BC-2537-7B1D-57F2-988DB6900B9A}"/>
              </a:ext>
            </a:extLst>
          </p:cNvPr>
          <p:cNvSpPr txBox="1">
            <a:spLocks/>
          </p:cNvSpPr>
          <p:nvPr/>
        </p:nvSpPr>
        <p:spPr>
          <a:xfrm>
            <a:off x="6033751" y="1583054"/>
            <a:ext cx="3692780" cy="453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s-ES" sz="1800" b="1" dirty="0">
                <a:latin typeface="Ubuntu" panose="020B0504030602030204" pitchFamily="34" charset="0"/>
              </a:rPr>
              <a:t>Tabla de ponderación</a:t>
            </a:r>
          </a:p>
        </p:txBody>
      </p:sp>
    </p:spTree>
    <p:extLst>
      <p:ext uri="{BB962C8B-B14F-4D97-AF65-F5344CB8AC3E}">
        <p14:creationId xmlns:p14="http://schemas.microsoft.com/office/powerpoint/2010/main" val="207658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723FDA-B333-0856-23ED-BC59DE5FC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8E8CB-E1A0-4BF8-838E-43BA3455F1E3}" type="datetime1">
              <a:rPr lang="es-ES" smtClean="0">
                <a:solidFill>
                  <a:schemeClr val="tx1"/>
                </a:solidFill>
              </a:rPr>
              <a:t>20/05/2023</a:t>
            </a:fld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25D9C1DA-D7F2-DA88-8388-1F0A16FA32CF}"/>
              </a:ext>
            </a:extLst>
          </p:cNvPr>
          <p:cNvSpPr/>
          <p:nvPr/>
        </p:nvSpPr>
        <p:spPr>
          <a:xfrm>
            <a:off x="-1171500" y="2192653"/>
            <a:ext cx="14535000" cy="933069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DEF7007-3ADE-13F4-FF15-5AE04CC7A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988" y="253992"/>
            <a:ext cx="7384024" cy="185177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406A4EF-EDD9-EBC8-45DC-D6D25ED0947F}"/>
              </a:ext>
            </a:extLst>
          </p:cNvPr>
          <p:cNvSpPr txBox="1">
            <a:spLocks/>
          </p:cNvSpPr>
          <p:nvPr/>
        </p:nvSpPr>
        <p:spPr>
          <a:xfrm>
            <a:off x="2943030" y="3763831"/>
            <a:ext cx="6305939" cy="77233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b="1">
                <a:solidFill>
                  <a:schemeClr val="bg1"/>
                </a:solidFill>
                <a:latin typeface="Ubuntu" panose="020B0504030602030204" pitchFamily="34" charset="0"/>
              </a:rPr>
              <a:t>ESTADO DEL ARTE</a:t>
            </a:r>
            <a:endParaRPr lang="es-ES" sz="6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719741F-878B-3596-CB40-79DD5BA5ABFE}"/>
              </a:ext>
            </a:extLst>
          </p:cNvPr>
          <p:cNvSpPr/>
          <p:nvPr/>
        </p:nvSpPr>
        <p:spPr>
          <a:xfrm>
            <a:off x="-1040551" y="-2472694"/>
            <a:ext cx="14535000" cy="933069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762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7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6166F-829B-4763-E918-B75FFFC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568" y="797906"/>
            <a:ext cx="6305939" cy="772334"/>
          </a:xfrm>
        </p:spPr>
        <p:txBody>
          <a:bodyPr>
            <a:noAutofit/>
          </a:bodyPr>
          <a:lstStyle/>
          <a:p>
            <a:r>
              <a:rPr lang="es-ES" sz="2800" b="1" dirty="0">
                <a:latin typeface="Ubuntu" panose="020B0504030602030204" pitchFamily="34" charset="0"/>
              </a:rPr>
              <a:t>ESTADO DEL ARTE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626E5F-6BB7-BE29-995E-697DD68B4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DE605-65D9-4945-B879-5972DA2943AC}" type="datetime1">
              <a:rPr lang="es-ES" smtClean="0"/>
              <a:t>20/05/2023</a:t>
            </a:fld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150EC2-118A-3B38-012F-A863E61A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A61BC-2CD4-47CE-BA0F-644BE209E5A1}" type="slidenum">
              <a:rPr lang="es-ES" smtClean="0"/>
              <a:pPr/>
              <a:t>9</a:t>
            </a:fld>
            <a:endParaRPr lang="es-ES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9A55B279-6101-CF87-2F56-F6629F54E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36" y="2272777"/>
            <a:ext cx="10310327" cy="378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94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9A2F98C8-CBCA-4D61-BE48-4513C2C20261}" vid="{8967AA68-7D40-48F2-A9CC-70C2995D2FB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1117</TotalTime>
  <Words>1301</Words>
  <Application>Microsoft Office PowerPoint</Application>
  <PresentationFormat>Panorámica</PresentationFormat>
  <Paragraphs>292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Gill Sans MT</vt:lpstr>
      <vt:lpstr>Ubuntu</vt:lpstr>
      <vt:lpstr>verdana</vt:lpstr>
      <vt:lpstr>Tema de Office</vt:lpstr>
      <vt:lpstr>Presentación de PowerPoint</vt:lpstr>
      <vt:lpstr>Presentación de PowerPoint</vt:lpstr>
      <vt:lpstr>Presentación de PowerPoint</vt:lpstr>
      <vt:lpstr>INTRODUCCIÓN</vt:lpstr>
      <vt:lpstr>PROBLEMÁTICA</vt:lpstr>
      <vt:lpstr>SELECCIÓN DE METODOLOGÍA</vt:lpstr>
      <vt:lpstr>SELECCIÓN DE METODOLOGÍA</vt:lpstr>
      <vt:lpstr>Presentación de PowerPoint</vt:lpstr>
      <vt:lpstr>ESTADO DEL ARTE</vt:lpstr>
      <vt:lpstr>VERTIENTES DE INVESTIGACIÓN</vt:lpstr>
      <vt:lpstr>EVOLUCIÓN DE PUBLICACIONES</vt:lpstr>
      <vt:lpstr>RELACIÓN ENTRE AUTORES</vt:lpstr>
      <vt:lpstr>ALGORITMOS SELECCIONADOS</vt:lpstr>
      <vt:lpstr>Presentación de PowerPoint</vt:lpstr>
      <vt:lpstr>ALGORITMO GENÉTICO BÁSICO (BGA)</vt:lpstr>
      <vt:lpstr>PARTICLE SWARM OPTIMIZATION (PSO)</vt:lpstr>
      <vt:lpstr>CORAL REEF OPTIMIZATION (CRO)</vt:lpstr>
      <vt:lpstr>CORAL REEF OPTIMIZATION SL (CRO-SL)</vt:lpstr>
      <vt:lpstr>MODELOS DE ESTELA</vt:lpstr>
      <vt:lpstr>MODELOS DE ESTELA</vt:lpstr>
      <vt:lpstr>MODELOS DE ESTELA</vt:lpstr>
      <vt:lpstr>COMPARATIVA DE MODELOS DE ESTELA</vt:lpstr>
      <vt:lpstr>Presentación de PowerPoint</vt:lpstr>
      <vt:lpstr>HIPÓTESIS TOMADAS</vt:lpstr>
      <vt:lpstr>EXPERIMENTOS, DATOS Y VALORES</vt:lpstr>
      <vt:lpstr>EXPERIMENTOS, DATOS Y VALORES</vt:lpstr>
      <vt:lpstr>Presentación de PowerPoint</vt:lpstr>
      <vt:lpstr>TENDENCIA EVOLUTIVA DE LA FUNCIÓN DE FITNESS</vt:lpstr>
      <vt:lpstr>VALORES FUNCIÓN DE FITNESS</vt:lpstr>
      <vt:lpstr>SOLUCIONES CRUZADAS</vt:lpstr>
      <vt:lpstr>SOLUCIONES CRUZADAS</vt:lpstr>
      <vt:lpstr>Presentación de PowerPoint</vt:lpstr>
      <vt:lpstr>CONCLUSIONES MÁS RELEVANTES</vt:lpstr>
      <vt:lpstr>IMPACTO SOCIAL, ECONÓMICO Y MEDIOAMBIENTAL</vt:lpstr>
      <vt:lpstr>OBJETIVOS DE DESARROLLO SOSTENIBLE</vt:lpstr>
      <vt:lpstr>LÍNEAS DE INVESTIGACIÓN FUTURAS</vt:lpstr>
      <vt:lpstr>https://gestion2.urjc.es/pdi/ver/antonio.romero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Antonio José Romero Barrera</dc:creator>
  <cp:lastModifiedBy>Antonio José Romero Barrera</cp:lastModifiedBy>
  <cp:revision>2</cp:revision>
  <dcterms:created xsi:type="dcterms:W3CDTF">2023-05-09T15:11:09Z</dcterms:created>
  <dcterms:modified xsi:type="dcterms:W3CDTF">2023-05-20T08:48:10Z</dcterms:modified>
</cp:coreProperties>
</file>